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7FFE58FE_99C79C21.xml" ContentType="application/vnd.ms-powerpoint.comments+xml"/>
  <Override PartName="/ppt/comments/modernComment_108_7B739C61.xml" ContentType="application/vnd.ms-powerpoint.comments+xml"/>
  <Override PartName="/ppt/comments/modernComment_114_BF4E8353.xml" ContentType="application/vnd.ms-powerpoint.comments+xml"/>
  <Override PartName="/ppt/notesSlides/notesSlide1.xml" ContentType="application/vnd.openxmlformats-officedocument.presentationml.notesSlide+xml"/>
  <Override PartName="/ppt/comments/modernComment_112_E06C0D2C.xml" ContentType="application/vnd.ms-powerpoint.comments+xml"/>
  <Override PartName="/ppt/notesSlides/notesSlide2.xml" ContentType="application/vnd.openxmlformats-officedocument.presentationml.notesSlide+xml"/>
  <Override PartName="/ppt/comments/modernComment_115_2E47B78.xml" ContentType="application/vnd.ms-powerpoint.comments+xml"/>
  <Override PartName="/ppt/comments/modernComment_7FFE5901_15D8A4FB.xml" ContentType="application/vnd.ms-powerpoint.comments+xml"/>
  <Override PartName="/ppt/notesSlides/notesSlide3.xml" ContentType="application/vnd.openxmlformats-officedocument.presentationml.notesSlide+xml"/>
  <Override PartName="/ppt/comments/modernComment_7FFE58E5_9344103F.xml" ContentType="application/vnd.ms-powerpoint.comments+xml"/>
  <Override PartName="/ppt/comments/modernComment_119_E3F139AA.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1E_E406C89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Lst>
  <p:notesMasterIdLst>
    <p:notesMasterId r:id="rId49"/>
  </p:notesMasterIdLst>
  <p:sldIdLst>
    <p:sldId id="256" r:id="rId3"/>
    <p:sldId id="2147375360" r:id="rId4"/>
    <p:sldId id="2147375357" r:id="rId5"/>
    <p:sldId id="2147375358" r:id="rId6"/>
    <p:sldId id="264" r:id="rId7"/>
    <p:sldId id="276" r:id="rId8"/>
    <p:sldId id="274" r:id="rId9"/>
    <p:sldId id="277" r:id="rId10"/>
    <p:sldId id="2147375361" r:id="rId11"/>
    <p:sldId id="275" r:id="rId12"/>
    <p:sldId id="2147375333" r:id="rId13"/>
    <p:sldId id="262" r:id="rId14"/>
    <p:sldId id="2147375364" r:id="rId15"/>
    <p:sldId id="2147375340" r:id="rId16"/>
    <p:sldId id="281" r:id="rId17"/>
    <p:sldId id="267" r:id="rId18"/>
    <p:sldId id="287" r:id="rId19"/>
    <p:sldId id="288" r:id="rId20"/>
    <p:sldId id="293" r:id="rId21"/>
    <p:sldId id="2147375332" r:id="rId22"/>
    <p:sldId id="2147375359" r:id="rId23"/>
    <p:sldId id="268" r:id="rId24"/>
    <p:sldId id="2147375362" r:id="rId25"/>
    <p:sldId id="2147375363" r:id="rId26"/>
    <p:sldId id="2147375325" r:id="rId27"/>
    <p:sldId id="2147375335" r:id="rId28"/>
    <p:sldId id="2147375351" r:id="rId29"/>
    <p:sldId id="2147375352" r:id="rId30"/>
    <p:sldId id="2147375354" r:id="rId31"/>
    <p:sldId id="2147375353" r:id="rId32"/>
    <p:sldId id="2147375326" r:id="rId33"/>
    <p:sldId id="284" r:id="rId34"/>
    <p:sldId id="285" r:id="rId35"/>
    <p:sldId id="286" r:id="rId36"/>
    <p:sldId id="294" r:id="rId37"/>
    <p:sldId id="2147375328" r:id="rId38"/>
    <p:sldId id="2147375329" r:id="rId39"/>
    <p:sldId id="2147375330" r:id="rId40"/>
    <p:sldId id="2147375331" r:id="rId41"/>
    <p:sldId id="2147375327" r:id="rId42"/>
    <p:sldId id="291" r:id="rId43"/>
    <p:sldId id="2147375337" r:id="rId44"/>
    <p:sldId id="2147375338" r:id="rId45"/>
    <p:sldId id="289" r:id="rId46"/>
    <p:sldId id="290" r:id="rId47"/>
    <p:sldId id="214737533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219FB08-8F6C-391C-FBC8-EF649D04EF33}" name="Meredith Greayer" initials="" userId="S::mgreayer@umass.edu::84916543-a197-4c6d-a317-c88e11e357c5" providerId="AD"/>
  <p188:author id="{32B61165-E7AD-11FC-187C-4BB17E8A7FF6}" name="Fiana Herscovici" initials="FH" userId="S::fherscovici@umass.edu::7a08279c-32d5-47ca-b9d5-54cf2c5e5c2f" providerId="AD"/>
  <p188:author id="{F30896AD-7038-AD11-7E8B-63F30843C38D}" name="Sankalp Koripalli" initials="SK" userId="S::skoripalli@umass.edu::cb1c3908-49b1-4316-be7f-eb964e9f5c59" providerId="AD"/>
  <p188:author id="{0CE3DCC5-1100-CE20-DA58-54699B876085}" name="James Stevens" initials="JS" userId="James Stevens" providerId="None"/>
  <p188:author id="{61B7B2CC-D30A-51E4-8DC0-213967092393}" name="Spencer Friedman" initials="SF" userId="S::spencerfried@umass.edu::1b876beb-1799-4759-a147-a0ca5369287b" providerId="AD"/>
  <p188:author id="{1991A5F0-B066-D350-AD6A-BC76B8FE6463}" name="James Stevens" initials="JS" userId="S::jamesstevens@umass.edu::0c12d8e9-61f3-4835-9d00-e483aa80e4d2" providerId="AD"/>
  <p188:author id="{DF776EF7-304F-0E7E-D945-13F74B280E78}" name="Selvana Abdelmesih" initials="SA" userId="S::sabdelmesih@umass.edu::c6ab20a4-1455-4ed1-bd9f-1f7c1148a7a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F0000"/>
    <a:srgbClr val="969696"/>
    <a:srgbClr val="FAFAFA"/>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B70472-21EB-A74A-96C5-7E1ACC4BDA8E}" v="1" dt="2023-12-06T22:47:54.6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8/10/relationships/authors" Target="authors.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kalp Koripalli" userId="cb1c3908-49b1-4316-be7f-eb964e9f5c59" providerId="ADAL" clId="{D6773988-1F65-4944-BBBC-DAD67E8801CA}"/>
    <pc:docChg chg="undo custSel addSld delSld modSld sldOrd">
      <pc:chgData name="Sankalp Koripalli" userId="cb1c3908-49b1-4316-be7f-eb964e9f5c59" providerId="ADAL" clId="{D6773988-1F65-4944-BBBC-DAD67E8801CA}" dt="2023-11-09T22:20:30.313" v="9078" actId="14100"/>
      <pc:docMkLst>
        <pc:docMk/>
      </pc:docMkLst>
      <pc:sldChg chg="modSp mod">
        <pc:chgData name="Sankalp Koripalli" userId="cb1c3908-49b1-4316-be7f-eb964e9f5c59" providerId="ADAL" clId="{D6773988-1F65-4944-BBBC-DAD67E8801CA}" dt="2023-10-27T08:59:59.143" v="9073" actId="14100"/>
        <pc:sldMkLst>
          <pc:docMk/>
          <pc:sldMk cId="2071174241" sldId="264"/>
        </pc:sldMkLst>
        <pc:spChg chg="mod">
          <ac:chgData name="Sankalp Koripalli" userId="cb1c3908-49b1-4316-be7f-eb964e9f5c59" providerId="ADAL" clId="{D6773988-1F65-4944-BBBC-DAD67E8801CA}" dt="2023-10-27T08:59:59.143" v="9073" actId="14100"/>
          <ac:spMkLst>
            <pc:docMk/>
            <pc:sldMk cId="2071174241" sldId="264"/>
            <ac:spMk id="188" creationId="{C6FB08BF-11DA-5292-7701-81439F1BC22F}"/>
          </ac:spMkLst>
        </pc:spChg>
      </pc:sldChg>
      <pc:sldChg chg="modSp mod">
        <pc:chgData name="Sankalp Koripalli" userId="cb1c3908-49b1-4316-be7f-eb964e9f5c59" providerId="ADAL" clId="{D6773988-1F65-4944-BBBC-DAD67E8801CA}" dt="2023-10-27T09:01:28.176" v="9077" actId="14100"/>
        <pc:sldMkLst>
          <pc:docMk/>
          <pc:sldMk cId="3514274991" sldId="268"/>
        </pc:sldMkLst>
        <pc:spChg chg="mod">
          <ac:chgData name="Sankalp Koripalli" userId="cb1c3908-49b1-4316-be7f-eb964e9f5c59" providerId="ADAL" clId="{D6773988-1F65-4944-BBBC-DAD67E8801CA}" dt="2023-10-26T22:22:47.265" v="6321" actId="20577"/>
          <ac:spMkLst>
            <pc:docMk/>
            <pc:sldMk cId="3514274991" sldId="268"/>
            <ac:spMk id="2" creationId="{44B9F70F-9947-4B10-9A8A-7CEAE992CD12}"/>
          </ac:spMkLst>
        </pc:spChg>
        <pc:graphicFrameChg chg="modGraphic">
          <ac:chgData name="Sankalp Koripalli" userId="cb1c3908-49b1-4316-be7f-eb964e9f5c59" providerId="ADAL" clId="{D6773988-1F65-4944-BBBC-DAD67E8801CA}" dt="2023-10-27T09:01:28.176" v="9077" actId="14100"/>
          <ac:graphicFrameMkLst>
            <pc:docMk/>
            <pc:sldMk cId="3514274991" sldId="268"/>
            <ac:graphicFrameMk id="4" creationId="{C8193D11-4333-16B0-C77C-62914E0A37B6}"/>
          </ac:graphicFrameMkLst>
        </pc:graphicFrameChg>
      </pc:sldChg>
      <pc:sldChg chg="addCm">
        <pc:chgData name="Sankalp Koripalli" userId="cb1c3908-49b1-4316-be7f-eb964e9f5c59" providerId="ADAL" clId="{D6773988-1F65-4944-BBBC-DAD67E8801CA}" dt="2023-10-26T22:03:33.676" v="5696"/>
        <pc:sldMkLst>
          <pc:docMk/>
          <pc:sldMk cId="3765177644" sldId="274"/>
        </pc:sldMkLst>
        <pc:extLst>
          <p:ext xmlns:p="http://schemas.openxmlformats.org/presentationml/2006/main" uri="{D6D511B9-2390-475A-947B-AFAB55BFBCF1}">
            <pc226:cmChg xmlns:pc226="http://schemas.microsoft.com/office/powerpoint/2022/06/main/command" chg="add">
              <pc226:chgData name="Sankalp Koripalli" userId="cb1c3908-49b1-4316-be7f-eb964e9f5c59" providerId="ADAL" clId="{D6773988-1F65-4944-BBBC-DAD67E8801CA}" dt="2023-10-26T22:03:33.676" v="5696"/>
              <pc2:cmMkLst xmlns:pc2="http://schemas.microsoft.com/office/powerpoint/2019/9/main/command">
                <pc:docMk/>
                <pc:sldMk cId="3765177644" sldId="274"/>
                <pc2:cmMk id="{A0FE121E-4EA4-C140-B50A-7A0DBD7DEAA7}"/>
              </pc2:cmMkLst>
            </pc226:cmChg>
          </p:ext>
        </pc:extLst>
      </pc:sldChg>
      <pc:sldChg chg="modSp mod">
        <pc:chgData name="Sankalp Koripalli" userId="cb1c3908-49b1-4316-be7f-eb964e9f5c59" providerId="ADAL" clId="{D6773988-1F65-4944-BBBC-DAD67E8801CA}" dt="2023-10-23T20:51:28.626" v="2168" actId="20577"/>
        <pc:sldMkLst>
          <pc:docMk/>
          <pc:sldMk cId="2679844920" sldId="275"/>
        </pc:sldMkLst>
        <pc:spChg chg="mod">
          <ac:chgData name="Sankalp Koripalli" userId="cb1c3908-49b1-4316-be7f-eb964e9f5c59" providerId="ADAL" clId="{D6773988-1F65-4944-BBBC-DAD67E8801CA}" dt="2023-10-23T00:13:11.713" v="1979" actId="5793"/>
          <ac:spMkLst>
            <pc:docMk/>
            <pc:sldMk cId="2679844920" sldId="275"/>
            <ac:spMk id="81" creationId="{64443304-6F9D-4CF4-DA21-56560F68B8DA}"/>
          </ac:spMkLst>
        </pc:spChg>
        <pc:spChg chg="mod">
          <ac:chgData name="Sankalp Koripalli" userId="cb1c3908-49b1-4316-be7f-eb964e9f5c59" providerId="ADAL" clId="{D6773988-1F65-4944-BBBC-DAD67E8801CA}" dt="2023-10-23T20:51:28.626" v="2168" actId="20577"/>
          <ac:spMkLst>
            <pc:docMk/>
            <pc:sldMk cId="2679844920" sldId="275"/>
            <ac:spMk id="85" creationId="{B55EA214-BBAF-AB52-0BED-B20CC1F03C96}"/>
          </ac:spMkLst>
        </pc:spChg>
        <pc:spChg chg="mod">
          <ac:chgData name="Sankalp Koripalli" userId="cb1c3908-49b1-4316-be7f-eb964e9f5c59" providerId="ADAL" clId="{D6773988-1F65-4944-BBBC-DAD67E8801CA}" dt="2023-10-22T23:37:43.805" v="1351" actId="20577"/>
          <ac:spMkLst>
            <pc:docMk/>
            <pc:sldMk cId="2679844920" sldId="275"/>
            <ac:spMk id="87" creationId="{A2D21F49-4457-5242-2900-172B414B2932}"/>
          </ac:spMkLst>
        </pc:spChg>
      </pc:sldChg>
      <pc:sldChg chg="addSp delSp modSp new mod modCm">
        <pc:chgData name="Sankalp Koripalli" userId="cb1c3908-49b1-4316-be7f-eb964e9f5c59" providerId="ADAL" clId="{D6773988-1F65-4944-BBBC-DAD67E8801CA}" dt="2023-10-27T08:59:35.340" v="9071" actId="20577"/>
        <pc:sldMkLst>
          <pc:docMk/>
          <pc:sldMk cId="3209593683" sldId="276"/>
        </pc:sldMkLst>
        <pc:spChg chg="mod">
          <ac:chgData name="Sankalp Koripalli" userId="cb1c3908-49b1-4316-be7f-eb964e9f5c59" providerId="ADAL" clId="{D6773988-1F65-4944-BBBC-DAD67E8801CA}" dt="2023-10-26T21:26:33.536" v="5290" actId="1076"/>
          <ac:spMkLst>
            <pc:docMk/>
            <pc:sldMk cId="3209593683" sldId="276"/>
            <ac:spMk id="2" creationId="{69E151AA-9125-29B5-6523-CB52625262E7}"/>
          </ac:spMkLst>
        </pc:spChg>
        <pc:spChg chg="add mod">
          <ac:chgData name="Sankalp Koripalli" userId="cb1c3908-49b1-4316-be7f-eb964e9f5c59" providerId="ADAL" clId="{D6773988-1F65-4944-BBBC-DAD67E8801CA}" dt="2023-10-26T21:21:51.982" v="5182" actId="1076"/>
          <ac:spMkLst>
            <pc:docMk/>
            <pc:sldMk cId="3209593683" sldId="276"/>
            <ac:spMk id="4" creationId="{9A4ED0D2-62FC-DCB9-9391-0CA1B3FB16A4}"/>
          </ac:spMkLst>
        </pc:spChg>
        <pc:spChg chg="add mod">
          <ac:chgData name="Sankalp Koripalli" userId="cb1c3908-49b1-4316-be7f-eb964e9f5c59" providerId="ADAL" clId="{D6773988-1F65-4944-BBBC-DAD67E8801CA}" dt="2023-10-27T08:59:35.340" v="9071" actId="20577"/>
          <ac:spMkLst>
            <pc:docMk/>
            <pc:sldMk cId="3209593683" sldId="276"/>
            <ac:spMk id="5" creationId="{C109197F-3B7B-1257-683A-E5E15A6D4205}"/>
          </ac:spMkLst>
        </pc:spChg>
        <pc:spChg chg="add del mod">
          <ac:chgData name="Sankalp Koripalli" userId="cb1c3908-49b1-4316-be7f-eb964e9f5c59" providerId="ADAL" clId="{D6773988-1F65-4944-BBBC-DAD67E8801CA}" dt="2023-10-24T01:12:04.755" v="2234" actId="478"/>
          <ac:spMkLst>
            <pc:docMk/>
            <pc:sldMk cId="3209593683" sldId="276"/>
            <ac:spMk id="5" creationId="{DD25C7C9-5E7F-59C7-64CA-AC25636F9526}"/>
          </ac:spMkLst>
        </pc:spChg>
        <pc:spChg chg="add mod">
          <ac:chgData name="Sankalp Koripalli" userId="cb1c3908-49b1-4316-be7f-eb964e9f5c59" providerId="ADAL" clId="{D6773988-1F65-4944-BBBC-DAD67E8801CA}" dt="2023-10-26T21:21:51.982" v="5182" actId="1076"/>
          <ac:spMkLst>
            <pc:docMk/>
            <pc:sldMk cId="3209593683" sldId="276"/>
            <ac:spMk id="6" creationId="{C961003E-E925-1F30-C411-2276D33BE676}"/>
          </ac:spMkLst>
        </pc:spChg>
        <pc:spChg chg="add mod">
          <ac:chgData name="Sankalp Koripalli" userId="cb1c3908-49b1-4316-be7f-eb964e9f5c59" providerId="ADAL" clId="{D6773988-1F65-4944-BBBC-DAD67E8801CA}" dt="2023-10-26T21:21:51.982" v="5182" actId="1076"/>
          <ac:spMkLst>
            <pc:docMk/>
            <pc:sldMk cId="3209593683" sldId="276"/>
            <ac:spMk id="7" creationId="{D6A00166-99D8-AF49-068B-FEA984234A07}"/>
          </ac:spMkLst>
        </pc:spChg>
        <pc:spChg chg="add del mod">
          <ac:chgData name="Sankalp Koripalli" userId="cb1c3908-49b1-4316-be7f-eb964e9f5c59" providerId="ADAL" clId="{D6773988-1F65-4944-BBBC-DAD67E8801CA}" dt="2023-10-26T21:35:32.135" v="5483"/>
          <ac:spMkLst>
            <pc:docMk/>
            <pc:sldMk cId="3209593683" sldId="276"/>
            <ac:spMk id="8" creationId="{23E1FE60-8D9A-4304-0B06-B8AE4997EABA}"/>
          </ac:spMkLst>
        </pc:spChg>
        <pc:spChg chg="add del mod">
          <ac:chgData name="Sankalp Koripalli" userId="cb1c3908-49b1-4316-be7f-eb964e9f5c59" providerId="ADAL" clId="{D6773988-1F65-4944-BBBC-DAD67E8801CA}" dt="2023-10-24T01:12:03.968" v="2233" actId="478"/>
          <ac:spMkLst>
            <pc:docMk/>
            <pc:sldMk cId="3209593683" sldId="276"/>
            <ac:spMk id="8" creationId="{521CDD74-2F8C-C645-2CD3-0BDF40A5FE7A}"/>
          </ac:spMkLst>
        </pc:spChg>
        <pc:spChg chg="add del mod">
          <ac:chgData name="Sankalp Koripalli" userId="cb1c3908-49b1-4316-be7f-eb964e9f5c59" providerId="ADAL" clId="{D6773988-1F65-4944-BBBC-DAD67E8801CA}" dt="2023-10-22T17:37:16.953" v="991" actId="478"/>
          <ac:spMkLst>
            <pc:docMk/>
            <pc:sldMk cId="3209593683" sldId="276"/>
            <ac:spMk id="8" creationId="{63F87265-B734-8638-963C-5E695A1BB477}"/>
          </ac:spMkLst>
        </pc:spChg>
        <pc:spChg chg="add del mod">
          <ac:chgData name="Sankalp Koripalli" userId="cb1c3908-49b1-4316-be7f-eb964e9f5c59" providerId="ADAL" clId="{D6773988-1F65-4944-BBBC-DAD67E8801CA}" dt="2023-10-26T21:30:03.940" v="5380"/>
          <ac:spMkLst>
            <pc:docMk/>
            <pc:sldMk cId="3209593683" sldId="276"/>
            <ac:spMk id="8" creationId="{F30904CB-2E65-B4AE-AF72-82B6B3B65F96}"/>
          </ac:spMkLst>
        </pc:spChg>
        <pc:spChg chg="add mod">
          <ac:chgData name="Sankalp Koripalli" userId="cb1c3908-49b1-4316-be7f-eb964e9f5c59" providerId="ADAL" clId="{D6773988-1F65-4944-BBBC-DAD67E8801CA}" dt="2023-10-26T21:21:51.982" v="5182" actId="1076"/>
          <ac:spMkLst>
            <pc:docMk/>
            <pc:sldMk cId="3209593683" sldId="276"/>
            <ac:spMk id="9" creationId="{5E28AEF5-4FBD-536E-A00C-C0773C3ED24D}"/>
          </ac:spMkLst>
        </pc:spChg>
        <pc:spChg chg="add del mod">
          <ac:chgData name="Sankalp Koripalli" userId="cb1c3908-49b1-4316-be7f-eb964e9f5c59" providerId="ADAL" clId="{D6773988-1F65-4944-BBBC-DAD67E8801CA}" dt="2023-10-22T17:37:15.565" v="990" actId="478"/>
          <ac:spMkLst>
            <pc:docMk/>
            <pc:sldMk cId="3209593683" sldId="276"/>
            <ac:spMk id="9" creationId="{A71953D3-B9F7-0ED2-FB27-D17A317ABF4B}"/>
          </ac:spMkLst>
        </pc:spChg>
        <pc:spChg chg="add mod">
          <ac:chgData name="Sankalp Koripalli" userId="cb1c3908-49b1-4316-be7f-eb964e9f5c59" providerId="ADAL" clId="{D6773988-1F65-4944-BBBC-DAD67E8801CA}" dt="2023-10-26T21:21:51.982" v="5182" actId="1076"/>
          <ac:spMkLst>
            <pc:docMk/>
            <pc:sldMk cId="3209593683" sldId="276"/>
            <ac:spMk id="10" creationId="{7123B136-9C27-8AFB-A603-C45BA350C578}"/>
          </ac:spMkLst>
        </pc:spChg>
        <pc:spChg chg="add del mod">
          <ac:chgData name="Sankalp Koripalli" userId="cb1c3908-49b1-4316-be7f-eb964e9f5c59" providerId="ADAL" clId="{D6773988-1F65-4944-BBBC-DAD67E8801CA}" dt="2023-10-22T17:37:17.529" v="992" actId="478"/>
          <ac:spMkLst>
            <pc:docMk/>
            <pc:sldMk cId="3209593683" sldId="276"/>
            <ac:spMk id="10" creationId="{8AEEB6B6-9D49-2C2B-61EC-5E1B19E820FF}"/>
          </ac:spMkLst>
        </pc:spChg>
        <pc:spChg chg="add mod">
          <ac:chgData name="Sankalp Koripalli" userId="cb1c3908-49b1-4316-be7f-eb964e9f5c59" providerId="ADAL" clId="{D6773988-1F65-4944-BBBC-DAD67E8801CA}" dt="2023-10-26T21:21:51.982" v="5182" actId="1076"/>
          <ac:spMkLst>
            <pc:docMk/>
            <pc:sldMk cId="3209593683" sldId="276"/>
            <ac:spMk id="11" creationId="{27B968FD-0E73-3BE2-3D60-6069B9C52982}"/>
          </ac:spMkLst>
        </pc:spChg>
        <pc:spChg chg="add del mod">
          <ac:chgData name="Sankalp Koripalli" userId="cb1c3908-49b1-4316-be7f-eb964e9f5c59" providerId="ADAL" clId="{D6773988-1F65-4944-BBBC-DAD67E8801CA}" dt="2023-10-22T17:37:15.565" v="990" actId="478"/>
          <ac:spMkLst>
            <pc:docMk/>
            <pc:sldMk cId="3209593683" sldId="276"/>
            <ac:spMk id="11" creationId="{9D955E0C-FC26-8D85-450A-BE9F7E71D204}"/>
          </ac:spMkLst>
        </pc:spChg>
        <pc:spChg chg="add del mod">
          <ac:chgData name="Sankalp Koripalli" userId="cb1c3908-49b1-4316-be7f-eb964e9f5c59" providerId="ADAL" clId="{D6773988-1F65-4944-BBBC-DAD67E8801CA}" dt="2023-10-26T22:09:22.372" v="5722" actId="478"/>
          <ac:spMkLst>
            <pc:docMk/>
            <pc:sldMk cId="3209593683" sldId="276"/>
            <ac:spMk id="12" creationId="{07205F1B-7DA2-B260-24BE-48DCD9950578}"/>
          </ac:spMkLst>
        </pc:spChg>
        <pc:spChg chg="add del mod">
          <ac:chgData name="Sankalp Koripalli" userId="cb1c3908-49b1-4316-be7f-eb964e9f5c59" providerId="ADAL" clId="{D6773988-1F65-4944-BBBC-DAD67E8801CA}" dt="2023-10-22T17:37:15.565" v="990" actId="478"/>
          <ac:spMkLst>
            <pc:docMk/>
            <pc:sldMk cId="3209593683" sldId="276"/>
            <ac:spMk id="12" creationId="{9E4852F3-2765-DB67-C60B-01D2125AA21C}"/>
          </ac:spMkLst>
        </pc:spChg>
        <pc:spChg chg="add del mod">
          <ac:chgData name="Sankalp Koripalli" userId="cb1c3908-49b1-4316-be7f-eb964e9f5c59" providerId="ADAL" clId="{D6773988-1F65-4944-BBBC-DAD67E8801CA}" dt="2023-10-26T21:30:03.227" v="5376"/>
          <ac:spMkLst>
            <pc:docMk/>
            <pc:sldMk cId="3209593683" sldId="276"/>
            <ac:spMk id="12" creationId="{E9BE6B77-3D87-1AF0-2136-ABC80D6BB8D1}"/>
          </ac:spMkLst>
        </pc:spChg>
        <pc:spChg chg="add del mod">
          <ac:chgData name="Sankalp Koripalli" userId="cb1c3908-49b1-4316-be7f-eb964e9f5c59" providerId="ADAL" clId="{D6773988-1F65-4944-BBBC-DAD67E8801CA}" dt="2023-10-26T21:30:03.940" v="5378"/>
          <ac:spMkLst>
            <pc:docMk/>
            <pc:sldMk cId="3209593683" sldId="276"/>
            <ac:spMk id="13" creationId="{654EB08C-38A4-2583-7B2C-4F3E3267C86A}"/>
          </ac:spMkLst>
        </pc:spChg>
        <pc:spChg chg="add mod">
          <ac:chgData name="Sankalp Koripalli" userId="cb1c3908-49b1-4316-be7f-eb964e9f5c59" providerId="ADAL" clId="{D6773988-1F65-4944-BBBC-DAD67E8801CA}" dt="2023-10-26T22:14:25.272" v="5791" actId="20577"/>
          <ac:spMkLst>
            <pc:docMk/>
            <pc:sldMk cId="3209593683" sldId="276"/>
            <ac:spMk id="13" creationId="{713A3FF6-0740-6A26-57C9-CE83C9395619}"/>
          </ac:spMkLst>
        </pc:spChg>
        <pc:spChg chg="add del mod">
          <ac:chgData name="Sankalp Koripalli" userId="cb1c3908-49b1-4316-be7f-eb964e9f5c59" providerId="ADAL" clId="{D6773988-1F65-4944-BBBC-DAD67E8801CA}" dt="2023-10-22T17:37:15.565" v="990" actId="478"/>
          <ac:spMkLst>
            <pc:docMk/>
            <pc:sldMk cId="3209593683" sldId="276"/>
            <ac:spMk id="13" creationId="{CE725EF5-5420-2997-A53B-195DAD6DB202}"/>
          </ac:spMkLst>
        </pc:spChg>
        <pc:spChg chg="add del mod">
          <ac:chgData name="Sankalp Koripalli" userId="cb1c3908-49b1-4316-be7f-eb964e9f5c59" providerId="ADAL" clId="{D6773988-1F65-4944-BBBC-DAD67E8801CA}" dt="2023-10-22T17:37:15.565" v="990" actId="478"/>
          <ac:spMkLst>
            <pc:docMk/>
            <pc:sldMk cId="3209593683" sldId="276"/>
            <ac:spMk id="14" creationId="{358D847C-5371-17D6-DAEB-232B7ADC3F71}"/>
          </ac:spMkLst>
        </pc:spChg>
        <pc:spChg chg="add del mod">
          <ac:chgData name="Sankalp Koripalli" userId="cb1c3908-49b1-4316-be7f-eb964e9f5c59" providerId="ADAL" clId="{D6773988-1F65-4944-BBBC-DAD67E8801CA}" dt="2023-10-22T17:37:15.565" v="990" actId="478"/>
          <ac:spMkLst>
            <pc:docMk/>
            <pc:sldMk cId="3209593683" sldId="276"/>
            <ac:spMk id="15" creationId="{16412B73-3AAE-071F-DE93-A462767734E8}"/>
          </ac:spMkLst>
        </pc:spChg>
        <pc:spChg chg="add del mod">
          <ac:chgData name="Sankalp Koripalli" userId="cb1c3908-49b1-4316-be7f-eb964e9f5c59" providerId="ADAL" clId="{D6773988-1F65-4944-BBBC-DAD67E8801CA}" dt="2023-10-22T17:37:15.565" v="990" actId="478"/>
          <ac:spMkLst>
            <pc:docMk/>
            <pc:sldMk cId="3209593683" sldId="276"/>
            <ac:spMk id="16" creationId="{8B633E32-0F61-F29D-AF8B-28BB84FD7851}"/>
          </ac:spMkLst>
        </pc:spChg>
        <pc:spChg chg="add del mod">
          <ac:chgData name="Sankalp Koripalli" userId="cb1c3908-49b1-4316-be7f-eb964e9f5c59" providerId="ADAL" clId="{D6773988-1F65-4944-BBBC-DAD67E8801CA}" dt="2023-10-22T17:37:15.565" v="990" actId="478"/>
          <ac:spMkLst>
            <pc:docMk/>
            <pc:sldMk cId="3209593683" sldId="276"/>
            <ac:spMk id="17" creationId="{E0E8AE7D-FD29-C617-257C-D5DEB10755E6}"/>
          </ac:spMkLst>
        </pc:spChg>
        <pc:spChg chg="add del mod">
          <ac:chgData name="Sankalp Koripalli" userId="cb1c3908-49b1-4316-be7f-eb964e9f5c59" providerId="ADAL" clId="{D6773988-1F65-4944-BBBC-DAD67E8801CA}" dt="2023-10-22T17:37:15.565" v="990" actId="478"/>
          <ac:spMkLst>
            <pc:docMk/>
            <pc:sldMk cId="3209593683" sldId="276"/>
            <ac:spMk id="18" creationId="{14E3DEC2-6345-3C71-AECF-024433E69835}"/>
          </ac:spMkLst>
        </pc:spChg>
        <pc:spChg chg="add del mod">
          <ac:chgData name="Sankalp Koripalli" userId="cb1c3908-49b1-4316-be7f-eb964e9f5c59" providerId="ADAL" clId="{D6773988-1F65-4944-BBBC-DAD67E8801CA}" dt="2023-10-22T17:37:15.565" v="990" actId="478"/>
          <ac:spMkLst>
            <pc:docMk/>
            <pc:sldMk cId="3209593683" sldId="276"/>
            <ac:spMk id="19" creationId="{51B63FD7-9617-94E6-8AF4-B2F5A0435104}"/>
          </ac:spMkLst>
        </pc:spChg>
        <pc:spChg chg="add del mod">
          <ac:chgData name="Sankalp Koripalli" userId="cb1c3908-49b1-4316-be7f-eb964e9f5c59" providerId="ADAL" clId="{D6773988-1F65-4944-BBBC-DAD67E8801CA}" dt="2023-10-22T17:37:15.565" v="990" actId="478"/>
          <ac:spMkLst>
            <pc:docMk/>
            <pc:sldMk cId="3209593683" sldId="276"/>
            <ac:spMk id="20" creationId="{9F3DF5FA-3A81-9109-32E2-A0916F4B4644}"/>
          </ac:spMkLst>
        </pc:spChg>
        <pc:spChg chg="add del mod">
          <ac:chgData name="Sankalp Koripalli" userId="cb1c3908-49b1-4316-be7f-eb964e9f5c59" providerId="ADAL" clId="{D6773988-1F65-4944-BBBC-DAD67E8801CA}" dt="2023-10-22T17:37:15.565" v="990" actId="478"/>
          <ac:spMkLst>
            <pc:docMk/>
            <pc:sldMk cId="3209593683" sldId="276"/>
            <ac:spMk id="21" creationId="{18B9F78E-8310-467E-9F25-ECFD9D576703}"/>
          </ac:spMkLst>
        </pc:spChg>
        <pc:spChg chg="add del mod">
          <ac:chgData name="Sankalp Koripalli" userId="cb1c3908-49b1-4316-be7f-eb964e9f5c59" providerId="ADAL" clId="{D6773988-1F65-4944-BBBC-DAD67E8801CA}" dt="2023-10-22T17:37:15.565" v="990" actId="478"/>
          <ac:spMkLst>
            <pc:docMk/>
            <pc:sldMk cId="3209593683" sldId="276"/>
            <ac:spMk id="22" creationId="{F440EBE1-5B85-B58F-AA5B-44C548C69F5B}"/>
          </ac:spMkLst>
        </pc:spChg>
        <pc:spChg chg="add del mod">
          <ac:chgData name="Sankalp Koripalli" userId="cb1c3908-49b1-4316-be7f-eb964e9f5c59" providerId="ADAL" clId="{D6773988-1F65-4944-BBBC-DAD67E8801CA}" dt="2023-10-22T17:37:15.565" v="990" actId="478"/>
          <ac:spMkLst>
            <pc:docMk/>
            <pc:sldMk cId="3209593683" sldId="276"/>
            <ac:spMk id="23" creationId="{3992E67C-CD80-4002-C9A1-1896A32A8D9D}"/>
          </ac:spMkLst>
        </pc:spChg>
        <pc:spChg chg="add del mod">
          <ac:chgData name="Sankalp Koripalli" userId="cb1c3908-49b1-4316-be7f-eb964e9f5c59" providerId="ADAL" clId="{D6773988-1F65-4944-BBBC-DAD67E8801CA}" dt="2023-10-22T17:37:15.565" v="990" actId="478"/>
          <ac:spMkLst>
            <pc:docMk/>
            <pc:sldMk cId="3209593683" sldId="276"/>
            <ac:spMk id="24" creationId="{A37F7A8D-5338-77FB-C399-0694C2C8D818}"/>
          </ac:spMkLst>
        </pc:spChg>
        <pc:spChg chg="add del mod">
          <ac:chgData name="Sankalp Koripalli" userId="cb1c3908-49b1-4316-be7f-eb964e9f5c59" providerId="ADAL" clId="{D6773988-1F65-4944-BBBC-DAD67E8801CA}" dt="2023-10-22T17:37:15.565" v="990" actId="478"/>
          <ac:spMkLst>
            <pc:docMk/>
            <pc:sldMk cId="3209593683" sldId="276"/>
            <ac:spMk id="25" creationId="{E30DCE0B-5607-C5BE-D760-11D261E07C14}"/>
          </ac:spMkLst>
        </pc:spChg>
        <pc:spChg chg="add del mod">
          <ac:chgData name="Sankalp Koripalli" userId="cb1c3908-49b1-4316-be7f-eb964e9f5c59" providerId="ADAL" clId="{D6773988-1F65-4944-BBBC-DAD67E8801CA}" dt="2023-10-22T17:37:15.565" v="990" actId="478"/>
          <ac:spMkLst>
            <pc:docMk/>
            <pc:sldMk cId="3209593683" sldId="276"/>
            <ac:spMk id="26" creationId="{9330AA4D-CF59-8FD8-D7CB-C368B1536F10}"/>
          </ac:spMkLst>
        </pc:spChg>
        <pc:spChg chg="add del mod">
          <ac:chgData name="Sankalp Koripalli" userId="cb1c3908-49b1-4316-be7f-eb964e9f5c59" providerId="ADAL" clId="{D6773988-1F65-4944-BBBC-DAD67E8801CA}" dt="2023-10-22T17:37:15.565" v="990" actId="478"/>
          <ac:spMkLst>
            <pc:docMk/>
            <pc:sldMk cId="3209593683" sldId="276"/>
            <ac:spMk id="27" creationId="{35D7B8EB-8BBD-C622-5E60-91AA3C81A301}"/>
          </ac:spMkLst>
        </pc:spChg>
        <pc:spChg chg="add del mod">
          <ac:chgData name="Sankalp Koripalli" userId="cb1c3908-49b1-4316-be7f-eb964e9f5c59" providerId="ADAL" clId="{D6773988-1F65-4944-BBBC-DAD67E8801CA}" dt="2023-10-22T17:17:44.293" v="283"/>
          <ac:spMkLst>
            <pc:docMk/>
            <pc:sldMk cId="3209593683" sldId="276"/>
            <ac:spMk id="28" creationId="{772DFC4A-0200-A60C-CF85-CEE639792816}"/>
          </ac:spMkLst>
        </pc:spChg>
        <pc:spChg chg="add mod">
          <ac:chgData name="Sankalp Koripalli" userId="cb1c3908-49b1-4316-be7f-eb964e9f5c59" providerId="ADAL" clId="{D6773988-1F65-4944-BBBC-DAD67E8801CA}" dt="2023-10-26T22:08:11.848" v="5698" actId="113"/>
          <ac:spMkLst>
            <pc:docMk/>
            <pc:sldMk cId="3209593683" sldId="276"/>
            <ac:spMk id="29" creationId="{CE9903A9-4DB1-CF96-9EA9-5F375BF6781F}"/>
          </ac:spMkLst>
        </pc:spChg>
        <pc:spChg chg="add mod">
          <ac:chgData name="Sankalp Koripalli" userId="cb1c3908-49b1-4316-be7f-eb964e9f5c59" providerId="ADAL" clId="{D6773988-1F65-4944-BBBC-DAD67E8801CA}" dt="2023-10-26T21:21:51.982" v="5182" actId="1076"/>
          <ac:spMkLst>
            <pc:docMk/>
            <pc:sldMk cId="3209593683" sldId="276"/>
            <ac:spMk id="34" creationId="{26EBD37F-6437-241D-60F0-0C87B9B83C47}"/>
          </ac:spMkLst>
        </pc:spChg>
        <pc:spChg chg="add mod">
          <ac:chgData name="Sankalp Koripalli" userId="cb1c3908-49b1-4316-be7f-eb964e9f5c59" providerId="ADAL" clId="{D6773988-1F65-4944-BBBC-DAD67E8801CA}" dt="2023-10-26T21:21:51.982" v="5182" actId="1076"/>
          <ac:spMkLst>
            <pc:docMk/>
            <pc:sldMk cId="3209593683" sldId="276"/>
            <ac:spMk id="35" creationId="{6DEC34AB-7F5D-B27A-2F85-86BB84D89661}"/>
          </ac:spMkLst>
        </pc:spChg>
        <pc:spChg chg="add mod">
          <ac:chgData name="Sankalp Koripalli" userId="cb1c3908-49b1-4316-be7f-eb964e9f5c59" providerId="ADAL" clId="{D6773988-1F65-4944-BBBC-DAD67E8801CA}" dt="2023-10-26T21:21:51.982" v="5182" actId="1076"/>
          <ac:spMkLst>
            <pc:docMk/>
            <pc:sldMk cId="3209593683" sldId="276"/>
            <ac:spMk id="36" creationId="{3EFE7CA6-5D7E-2480-B7DC-C5E1E4011CC5}"/>
          </ac:spMkLst>
        </pc:spChg>
        <pc:spChg chg="add mod">
          <ac:chgData name="Sankalp Koripalli" userId="cb1c3908-49b1-4316-be7f-eb964e9f5c59" providerId="ADAL" clId="{D6773988-1F65-4944-BBBC-DAD67E8801CA}" dt="2023-10-26T21:21:51.982" v="5182" actId="1076"/>
          <ac:spMkLst>
            <pc:docMk/>
            <pc:sldMk cId="3209593683" sldId="276"/>
            <ac:spMk id="37" creationId="{1FF70296-C2B8-4B59-80A8-F6791A065B4C}"/>
          </ac:spMkLst>
        </pc:spChg>
        <pc:spChg chg="add mod">
          <ac:chgData name="Sankalp Koripalli" userId="cb1c3908-49b1-4316-be7f-eb964e9f5c59" providerId="ADAL" clId="{D6773988-1F65-4944-BBBC-DAD67E8801CA}" dt="2023-10-26T21:21:51.982" v="5182" actId="1076"/>
          <ac:spMkLst>
            <pc:docMk/>
            <pc:sldMk cId="3209593683" sldId="276"/>
            <ac:spMk id="38" creationId="{AA4357BF-54A9-4D02-D8D2-133BBA7D156A}"/>
          </ac:spMkLst>
        </pc:spChg>
        <pc:spChg chg="add mod">
          <ac:chgData name="Sankalp Koripalli" userId="cb1c3908-49b1-4316-be7f-eb964e9f5c59" providerId="ADAL" clId="{D6773988-1F65-4944-BBBC-DAD67E8801CA}" dt="2023-10-26T22:08:15.763" v="5699" actId="113"/>
          <ac:spMkLst>
            <pc:docMk/>
            <pc:sldMk cId="3209593683" sldId="276"/>
            <ac:spMk id="39" creationId="{BF9C4F0D-C52D-AFB1-0F52-B0AB22296370}"/>
          </ac:spMkLst>
        </pc:spChg>
        <pc:spChg chg="add mod">
          <ac:chgData name="Sankalp Koripalli" userId="cb1c3908-49b1-4316-be7f-eb964e9f5c59" providerId="ADAL" clId="{D6773988-1F65-4944-BBBC-DAD67E8801CA}" dt="2023-10-26T22:08:15.763" v="5699" actId="113"/>
          <ac:spMkLst>
            <pc:docMk/>
            <pc:sldMk cId="3209593683" sldId="276"/>
            <ac:spMk id="40" creationId="{B260B98E-7AE6-232C-D9A9-765ED834C290}"/>
          </ac:spMkLst>
        </pc:spChg>
        <pc:spChg chg="add mod">
          <ac:chgData name="Sankalp Koripalli" userId="cb1c3908-49b1-4316-be7f-eb964e9f5c59" providerId="ADAL" clId="{D6773988-1F65-4944-BBBC-DAD67E8801CA}" dt="2023-10-26T22:08:15.763" v="5699" actId="113"/>
          <ac:spMkLst>
            <pc:docMk/>
            <pc:sldMk cId="3209593683" sldId="276"/>
            <ac:spMk id="41" creationId="{FC53381C-1E2D-FF5E-7922-C8C213983F56}"/>
          </ac:spMkLst>
        </pc:spChg>
        <pc:spChg chg="add mod">
          <ac:chgData name="Sankalp Koripalli" userId="cb1c3908-49b1-4316-be7f-eb964e9f5c59" providerId="ADAL" clId="{D6773988-1F65-4944-BBBC-DAD67E8801CA}" dt="2023-10-26T21:21:51.982" v="5182" actId="1076"/>
          <ac:spMkLst>
            <pc:docMk/>
            <pc:sldMk cId="3209593683" sldId="276"/>
            <ac:spMk id="42" creationId="{D13D7D7F-B095-5633-3FE7-300691FD9C90}"/>
          </ac:spMkLst>
        </pc:spChg>
        <pc:spChg chg="add mod">
          <ac:chgData name="Sankalp Koripalli" userId="cb1c3908-49b1-4316-be7f-eb964e9f5c59" providerId="ADAL" clId="{D6773988-1F65-4944-BBBC-DAD67E8801CA}" dt="2023-10-26T22:08:15.763" v="5699" actId="113"/>
          <ac:spMkLst>
            <pc:docMk/>
            <pc:sldMk cId="3209593683" sldId="276"/>
            <ac:spMk id="43" creationId="{88CF9054-9E37-2C9A-7233-3F9DED760602}"/>
          </ac:spMkLst>
        </pc:spChg>
        <pc:spChg chg="add mod">
          <ac:chgData name="Sankalp Koripalli" userId="cb1c3908-49b1-4316-be7f-eb964e9f5c59" providerId="ADAL" clId="{D6773988-1F65-4944-BBBC-DAD67E8801CA}" dt="2023-10-26T21:21:51.982" v="5182" actId="1076"/>
          <ac:spMkLst>
            <pc:docMk/>
            <pc:sldMk cId="3209593683" sldId="276"/>
            <ac:spMk id="48" creationId="{27C498A2-16EF-ECCF-55AB-106A4700D0F5}"/>
          </ac:spMkLst>
        </pc:spChg>
        <pc:spChg chg="add mod">
          <ac:chgData name="Sankalp Koripalli" userId="cb1c3908-49b1-4316-be7f-eb964e9f5c59" providerId="ADAL" clId="{D6773988-1F65-4944-BBBC-DAD67E8801CA}" dt="2023-10-26T21:21:51.982" v="5182" actId="1076"/>
          <ac:spMkLst>
            <pc:docMk/>
            <pc:sldMk cId="3209593683" sldId="276"/>
            <ac:spMk id="101" creationId="{DBC1942E-B4F5-6DE1-A9BD-A0D5287F9AD7}"/>
          </ac:spMkLst>
        </pc:spChg>
        <pc:picChg chg="add mod">
          <ac:chgData name="Sankalp Koripalli" userId="cb1c3908-49b1-4316-be7f-eb964e9f5c59" providerId="ADAL" clId="{D6773988-1F65-4944-BBBC-DAD67E8801CA}" dt="2023-10-26T21:21:51.982" v="5182" actId="1076"/>
          <ac:picMkLst>
            <pc:docMk/>
            <pc:sldMk cId="3209593683" sldId="276"/>
            <ac:picMk id="31" creationId="{658161CE-C195-2BFA-ECF7-103F61E36AE7}"/>
          </ac:picMkLst>
        </pc:picChg>
        <pc:picChg chg="add mod">
          <ac:chgData name="Sankalp Koripalli" userId="cb1c3908-49b1-4316-be7f-eb964e9f5c59" providerId="ADAL" clId="{D6773988-1F65-4944-BBBC-DAD67E8801CA}" dt="2023-10-26T21:21:51.982" v="5182" actId="1076"/>
          <ac:picMkLst>
            <pc:docMk/>
            <pc:sldMk cId="3209593683" sldId="276"/>
            <ac:picMk id="33" creationId="{A34EB511-7D3F-7A51-68A0-C3E816BB83E8}"/>
          </ac:picMkLst>
        </pc:picChg>
        <pc:picChg chg="add mod">
          <ac:chgData name="Sankalp Koripalli" userId="cb1c3908-49b1-4316-be7f-eb964e9f5c59" providerId="ADAL" clId="{D6773988-1F65-4944-BBBC-DAD67E8801CA}" dt="2023-10-26T21:21:51.982" v="5182" actId="1076"/>
          <ac:picMkLst>
            <pc:docMk/>
            <pc:sldMk cId="3209593683" sldId="276"/>
            <ac:picMk id="44" creationId="{CE3AE95B-A477-F619-7495-0174F04E751A}"/>
          </ac:picMkLst>
        </pc:picChg>
        <pc:picChg chg="add mod">
          <ac:chgData name="Sankalp Koripalli" userId="cb1c3908-49b1-4316-be7f-eb964e9f5c59" providerId="ADAL" clId="{D6773988-1F65-4944-BBBC-DAD67E8801CA}" dt="2023-10-26T21:21:51.982" v="5182" actId="1076"/>
          <ac:picMkLst>
            <pc:docMk/>
            <pc:sldMk cId="3209593683" sldId="276"/>
            <ac:picMk id="45" creationId="{606C1996-2F8B-2266-EDCD-7DE36CAB2307}"/>
          </ac:picMkLst>
        </pc:picChg>
        <pc:picChg chg="add mod">
          <ac:chgData name="Sankalp Koripalli" userId="cb1c3908-49b1-4316-be7f-eb964e9f5c59" providerId="ADAL" clId="{D6773988-1F65-4944-BBBC-DAD67E8801CA}" dt="2023-10-26T21:21:51.982" v="5182" actId="1076"/>
          <ac:picMkLst>
            <pc:docMk/>
            <pc:sldMk cId="3209593683" sldId="276"/>
            <ac:picMk id="46" creationId="{7435E0E2-559B-8ACC-4340-0B3506E59ACC}"/>
          </ac:picMkLst>
        </pc:picChg>
        <pc:picChg chg="add mod">
          <ac:chgData name="Sankalp Koripalli" userId="cb1c3908-49b1-4316-be7f-eb964e9f5c59" providerId="ADAL" clId="{D6773988-1F65-4944-BBBC-DAD67E8801CA}" dt="2023-10-26T21:21:51.982" v="5182" actId="1076"/>
          <ac:picMkLst>
            <pc:docMk/>
            <pc:sldMk cId="3209593683" sldId="276"/>
            <ac:picMk id="47" creationId="{23EA3CA9-0831-4237-75B3-0856B6734DEE}"/>
          </ac:picMkLst>
        </pc:picChg>
        <pc:picChg chg="add mod">
          <ac:chgData name="Sankalp Koripalli" userId="cb1c3908-49b1-4316-be7f-eb964e9f5c59" providerId="ADAL" clId="{D6773988-1F65-4944-BBBC-DAD67E8801CA}" dt="2023-10-26T21:21:51.982" v="5182" actId="1076"/>
          <ac:picMkLst>
            <pc:docMk/>
            <pc:sldMk cId="3209593683" sldId="276"/>
            <ac:picMk id="100" creationId="{9269FCCC-B322-B10D-0047-8AA6BC7758ED}"/>
          </ac:picMkLst>
        </pc:picChg>
        <pc:cxnChg chg="add mod">
          <ac:chgData name="Sankalp Koripalli" userId="cb1c3908-49b1-4316-be7f-eb964e9f5c59" providerId="ADAL" clId="{D6773988-1F65-4944-BBBC-DAD67E8801CA}" dt="2023-10-26T21:21:51.982" v="5182" actId="1076"/>
          <ac:cxnSpMkLst>
            <pc:docMk/>
            <pc:sldMk cId="3209593683" sldId="276"/>
            <ac:cxnSpMk id="14" creationId="{E505B301-72A2-622E-B41B-2EA33C30A13A}"/>
          </ac:cxnSpMkLst>
        </pc:cxnChg>
        <pc:cxnChg chg="add mod">
          <ac:chgData name="Sankalp Koripalli" userId="cb1c3908-49b1-4316-be7f-eb964e9f5c59" providerId="ADAL" clId="{D6773988-1F65-4944-BBBC-DAD67E8801CA}" dt="2023-10-26T21:21:51.982" v="5182" actId="1076"/>
          <ac:cxnSpMkLst>
            <pc:docMk/>
            <pc:sldMk cId="3209593683" sldId="276"/>
            <ac:cxnSpMk id="20" creationId="{0CA14DD3-2617-AD69-22EE-B5BEBDD40577}"/>
          </ac:cxnSpMkLst>
        </pc:cxnChg>
        <pc:cxnChg chg="add mod">
          <ac:chgData name="Sankalp Koripalli" userId="cb1c3908-49b1-4316-be7f-eb964e9f5c59" providerId="ADAL" clId="{D6773988-1F65-4944-BBBC-DAD67E8801CA}" dt="2023-10-26T21:21:51.982" v="5182" actId="1076"/>
          <ac:cxnSpMkLst>
            <pc:docMk/>
            <pc:sldMk cId="3209593683" sldId="276"/>
            <ac:cxnSpMk id="21" creationId="{39C08B12-2665-97D5-FD11-62441A5CEC97}"/>
          </ac:cxnSpMkLst>
        </pc:cxnChg>
        <pc:cxnChg chg="add mod">
          <ac:chgData name="Sankalp Koripalli" userId="cb1c3908-49b1-4316-be7f-eb964e9f5c59" providerId="ADAL" clId="{D6773988-1F65-4944-BBBC-DAD67E8801CA}" dt="2023-10-26T21:21:51.982" v="5182" actId="1076"/>
          <ac:cxnSpMkLst>
            <pc:docMk/>
            <pc:sldMk cId="3209593683" sldId="276"/>
            <ac:cxnSpMk id="49" creationId="{BFEE2204-5359-D84C-3B01-D8F8A9B32A28}"/>
          </ac:cxnSpMkLst>
        </pc:cxnChg>
        <pc:cxnChg chg="add mod">
          <ac:chgData name="Sankalp Koripalli" userId="cb1c3908-49b1-4316-be7f-eb964e9f5c59" providerId="ADAL" clId="{D6773988-1F65-4944-BBBC-DAD67E8801CA}" dt="2023-10-26T21:21:51.982" v="5182" actId="1076"/>
          <ac:cxnSpMkLst>
            <pc:docMk/>
            <pc:sldMk cId="3209593683" sldId="276"/>
            <ac:cxnSpMk id="52" creationId="{918168BD-D3A3-EA7F-D202-EF0C789CFCBD}"/>
          </ac:cxnSpMkLst>
        </pc:cxnChg>
        <pc:cxnChg chg="add mod">
          <ac:chgData name="Sankalp Koripalli" userId="cb1c3908-49b1-4316-be7f-eb964e9f5c59" providerId="ADAL" clId="{D6773988-1F65-4944-BBBC-DAD67E8801CA}" dt="2023-10-26T21:21:51.982" v="5182" actId="1076"/>
          <ac:cxnSpMkLst>
            <pc:docMk/>
            <pc:sldMk cId="3209593683" sldId="276"/>
            <ac:cxnSpMk id="58" creationId="{789BFB17-34C6-8201-1EB1-D886E1BF1BA2}"/>
          </ac:cxnSpMkLst>
        </pc:cxnChg>
        <pc:cxnChg chg="add mod">
          <ac:chgData name="Sankalp Koripalli" userId="cb1c3908-49b1-4316-be7f-eb964e9f5c59" providerId="ADAL" clId="{D6773988-1F65-4944-BBBC-DAD67E8801CA}" dt="2023-10-26T21:21:51.982" v="5182" actId="1076"/>
          <ac:cxnSpMkLst>
            <pc:docMk/>
            <pc:sldMk cId="3209593683" sldId="276"/>
            <ac:cxnSpMk id="60" creationId="{CA5CB17A-3DDA-31AF-AC50-CE3771CE7001}"/>
          </ac:cxnSpMkLst>
        </pc:cxnChg>
        <pc:cxnChg chg="add mod">
          <ac:chgData name="Sankalp Koripalli" userId="cb1c3908-49b1-4316-be7f-eb964e9f5c59" providerId="ADAL" clId="{D6773988-1F65-4944-BBBC-DAD67E8801CA}" dt="2023-10-26T21:21:51.982" v="5182" actId="1076"/>
          <ac:cxnSpMkLst>
            <pc:docMk/>
            <pc:sldMk cId="3209593683" sldId="276"/>
            <ac:cxnSpMk id="63" creationId="{4A0D3A9C-6E4A-523A-DB1A-D4469A7AB890}"/>
          </ac:cxnSpMkLst>
        </pc:cxnChg>
        <pc:cxnChg chg="add mod">
          <ac:chgData name="Sankalp Koripalli" userId="cb1c3908-49b1-4316-be7f-eb964e9f5c59" providerId="ADAL" clId="{D6773988-1F65-4944-BBBC-DAD67E8801CA}" dt="2023-10-26T21:21:51.982" v="5182" actId="1076"/>
          <ac:cxnSpMkLst>
            <pc:docMk/>
            <pc:sldMk cId="3209593683" sldId="276"/>
            <ac:cxnSpMk id="65" creationId="{AFFFE3AF-67AB-A354-3F7F-5FF2D84FCEBF}"/>
          </ac:cxnSpMkLst>
        </pc:cxnChg>
        <pc:cxnChg chg="add mod">
          <ac:chgData name="Sankalp Koripalli" userId="cb1c3908-49b1-4316-be7f-eb964e9f5c59" providerId="ADAL" clId="{D6773988-1F65-4944-BBBC-DAD67E8801CA}" dt="2023-10-26T21:21:51.982" v="5182" actId="1076"/>
          <ac:cxnSpMkLst>
            <pc:docMk/>
            <pc:sldMk cId="3209593683" sldId="276"/>
            <ac:cxnSpMk id="67" creationId="{E2CC93BE-0C83-5AFD-F080-70AE9A8F667D}"/>
          </ac:cxnSpMkLst>
        </pc:cxnChg>
        <pc:cxnChg chg="add mod">
          <ac:chgData name="Sankalp Koripalli" userId="cb1c3908-49b1-4316-be7f-eb964e9f5c59" providerId="ADAL" clId="{D6773988-1F65-4944-BBBC-DAD67E8801CA}" dt="2023-10-26T21:21:51.982" v="5182" actId="1076"/>
          <ac:cxnSpMkLst>
            <pc:docMk/>
            <pc:sldMk cId="3209593683" sldId="276"/>
            <ac:cxnSpMk id="70" creationId="{3E332548-FC0A-9CFA-D674-42329966F1DE}"/>
          </ac:cxnSpMkLst>
        </pc:cxnChg>
        <pc:cxnChg chg="add mod">
          <ac:chgData name="Sankalp Koripalli" userId="cb1c3908-49b1-4316-be7f-eb964e9f5c59" providerId="ADAL" clId="{D6773988-1F65-4944-BBBC-DAD67E8801CA}" dt="2023-10-26T21:21:51.982" v="5182" actId="1076"/>
          <ac:cxnSpMkLst>
            <pc:docMk/>
            <pc:sldMk cId="3209593683" sldId="276"/>
            <ac:cxnSpMk id="73" creationId="{B9D335C1-5504-9F64-D542-C4B58881FB6E}"/>
          </ac:cxnSpMkLst>
        </pc:cxnChg>
        <pc:cxnChg chg="add mod">
          <ac:chgData name="Sankalp Koripalli" userId="cb1c3908-49b1-4316-be7f-eb964e9f5c59" providerId="ADAL" clId="{D6773988-1F65-4944-BBBC-DAD67E8801CA}" dt="2023-10-26T21:21:51.982" v="5182" actId="1076"/>
          <ac:cxnSpMkLst>
            <pc:docMk/>
            <pc:sldMk cId="3209593683" sldId="276"/>
            <ac:cxnSpMk id="75" creationId="{C49D545F-D76D-5FCE-B315-944D788CE8F5}"/>
          </ac:cxnSpMkLst>
        </pc:cxnChg>
        <pc:cxnChg chg="add mod">
          <ac:chgData name="Sankalp Koripalli" userId="cb1c3908-49b1-4316-be7f-eb964e9f5c59" providerId="ADAL" clId="{D6773988-1F65-4944-BBBC-DAD67E8801CA}" dt="2023-10-26T21:21:51.982" v="5182" actId="1076"/>
          <ac:cxnSpMkLst>
            <pc:docMk/>
            <pc:sldMk cId="3209593683" sldId="276"/>
            <ac:cxnSpMk id="77" creationId="{4428FDC2-A6F9-0D88-8DB6-FBF17A682A4B}"/>
          </ac:cxnSpMkLst>
        </pc:cxnChg>
        <pc:cxnChg chg="add mod">
          <ac:chgData name="Sankalp Koripalli" userId="cb1c3908-49b1-4316-be7f-eb964e9f5c59" providerId="ADAL" clId="{D6773988-1F65-4944-BBBC-DAD67E8801CA}" dt="2023-10-26T21:21:51.982" v="5182" actId="1076"/>
          <ac:cxnSpMkLst>
            <pc:docMk/>
            <pc:sldMk cId="3209593683" sldId="276"/>
            <ac:cxnSpMk id="79" creationId="{3BD49DC7-3179-BF14-21C7-0C25E7CB6CDF}"/>
          </ac:cxnSpMkLst>
        </pc:cxnChg>
        <pc:cxnChg chg="add mod">
          <ac:chgData name="Sankalp Koripalli" userId="cb1c3908-49b1-4316-be7f-eb964e9f5c59" providerId="ADAL" clId="{D6773988-1F65-4944-BBBC-DAD67E8801CA}" dt="2023-10-26T21:21:51.982" v="5182" actId="1076"/>
          <ac:cxnSpMkLst>
            <pc:docMk/>
            <pc:sldMk cId="3209593683" sldId="276"/>
            <ac:cxnSpMk id="83" creationId="{BFCC80FA-CD46-2C01-C88C-F70D55DCE375}"/>
          </ac:cxnSpMkLst>
        </pc:cxnChg>
        <pc:cxnChg chg="add mod">
          <ac:chgData name="Sankalp Koripalli" userId="cb1c3908-49b1-4316-be7f-eb964e9f5c59" providerId="ADAL" clId="{D6773988-1F65-4944-BBBC-DAD67E8801CA}" dt="2023-10-26T21:21:51.982" v="5182" actId="1076"/>
          <ac:cxnSpMkLst>
            <pc:docMk/>
            <pc:sldMk cId="3209593683" sldId="276"/>
            <ac:cxnSpMk id="85" creationId="{6D2D3DEE-FE74-FCB4-2689-5DA017B21EFA}"/>
          </ac:cxnSpMkLst>
        </pc:cxnChg>
        <pc:cxnChg chg="add del mod">
          <ac:chgData name="Sankalp Koripalli" userId="cb1c3908-49b1-4316-be7f-eb964e9f5c59" providerId="ADAL" clId="{D6773988-1F65-4944-BBBC-DAD67E8801CA}" dt="2023-10-24T01:17:28.774" v="2292" actId="478"/>
          <ac:cxnSpMkLst>
            <pc:docMk/>
            <pc:sldMk cId="3209593683" sldId="276"/>
            <ac:cxnSpMk id="90" creationId="{89CCC8E2-280A-7BD3-B649-8E074D0AF17C}"/>
          </ac:cxnSpMkLst>
        </pc:cxnChg>
        <pc:cxnChg chg="add mod">
          <ac:chgData name="Sankalp Koripalli" userId="cb1c3908-49b1-4316-be7f-eb964e9f5c59" providerId="ADAL" clId="{D6773988-1F65-4944-BBBC-DAD67E8801CA}" dt="2023-10-26T21:21:51.982" v="5182" actId="1076"/>
          <ac:cxnSpMkLst>
            <pc:docMk/>
            <pc:sldMk cId="3209593683" sldId="276"/>
            <ac:cxnSpMk id="93" creationId="{33ED4635-FBB2-0E69-907A-82FCACCAB8A8}"/>
          </ac:cxnSpMkLst>
        </pc:cxnChg>
        <pc:cxnChg chg="add mod">
          <ac:chgData name="Sankalp Koripalli" userId="cb1c3908-49b1-4316-be7f-eb964e9f5c59" providerId="ADAL" clId="{D6773988-1F65-4944-BBBC-DAD67E8801CA}" dt="2023-10-26T21:21:51.982" v="5182" actId="1076"/>
          <ac:cxnSpMkLst>
            <pc:docMk/>
            <pc:sldMk cId="3209593683" sldId="276"/>
            <ac:cxnSpMk id="94" creationId="{5AB99513-B609-820B-93A4-BF541A1CCD53}"/>
          </ac:cxnSpMkLst>
        </pc:cxnChg>
        <pc:cxnChg chg="add mod">
          <ac:chgData name="Sankalp Koripalli" userId="cb1c3908-49b1-4316-be7f-eb964e9f5c59" providerId="ADAL" clId="{D6773988-1F65-4944-BBBC-DAD67E8801CA}" dt="2023-10-26T21:21:51.982" v="5182" actId="1076"/>
          <ac:cxnSpMkLst>
            <pc:docMk/>
            <pc:sldMk cId="3209593683" sldId="276"/>
            <ac:cxnSpMk id="102" creationId="{2541178B-3063-AEB6-66EF-47787A95E978}"/>
          </ac:cxnSpMkLst>
        </pc:cxnChg>
        <pc:extLst>
          <p:ext xmlns:p="http://schemas.openxmlformats.org/presentationml/2006/main" uri="{D6D511B9-2390-475A-947B-AFAB55BFBCF1}">
            <pc226:cmChg xmlns:pc226="http://schemas.microsoft.com/office/powerpoint/2022/06/main/command" chg="mod">
              <pc226:chgData name="Sankalp Koripalli" userId="cb1c3908-49b1-4316-be7f-eb964e9f5c59" providerId="ADAL" clId="{D6773988-1F65-4944-BBBC-DAD67E8801CA}" dt="2023-10-27T07:13:07.440" v="6442"/>
              <pc2:cmMkLst xmlns:pc2="http://schemas.microsoft.com/office/powerpoint/2019/9/main/command">
                <pc:docMk/>
                <pc:sldMk cId="3209593683" sldId="276"/>
                <pc2:cmMk id="{12144C79-C487-3840-9917-3C5141032484}"/>
              </pc2:cmMkLst>
            </pc226:cmChg>
            <pc226:cmChg xmlns:pc226="http://schemas.microsoft.com/office/powerpoint/2022/06/main/command" chg="mod">
              <pc226:chgData name="Sankalp Koripalli" userId="cb1c3908-49b1-4316-be7f-eb964e9f5c59" providerId="ADAL" clId="{D6773988-1F65-4944-BBBC-DAD67E8801CA}" dt="2023-10-27T07:13:13.587" v="6443"/>
              <pc2:cmMkLst xmlns:pc2="http://schemas.microsoft.com/office/powerpoint/2019/9/main/command">
                <pc:docMk/>
                <pc:sldMk cId="3209593683" sldId="276"/>
                <pc2:cmMk id="{0FCE0AA8-EBBA-7845-B105-8B96942FE6E0}"/>
              </pc2:cmMkLst>
            </pc226:cmChg>
            <pc226:cmChg xmlns:pc226="http://schemas.microsoft.com/office/powerpoint/2022/06/main/command" chg="mod">
              <pc226:chgData name="Sankalp Koripalli" userId="cb1c3908-49b1-4316-be7f-eb964e9f5c59" providerId="ADAL" clId="{D6773988-1F65-4944-BBBC-DAD67E8801CA}" dt="2023-10-27T07:13:18.156" v="6444"/>
              <pc2:cmMkLst xmlns:pc2="http://schemas.microsoft.com/office/powerpoint/2019/9/main/command">
                <pc:docMk/>
                <pc:sldMk cId="3209593683" sldId="276"/>
                <pc2:cmMk id="{F36B80CE-DD09-D54B-BA10-BABD91F61AB9}"/>
              </pc2:cmMkLst>
            </pc226:cmChg>
          </p:ext>
        </pc:extLst>
      </pc:sldChg>
      <pc:sldChg chg="addSp delSp modSp new del mod ord">
        <pc:chgData name="Sankalp Koripalli" userId="cb1c3908-49b1-4316-be7f-eb964e9f5c59" providerId="ADAL" clId="{D6773988-1F65-4944-BBBC-DAD67E8801CA}" dt="2023-10-22T17:45:33.631" v="1143" actId="2696"/>
        <pc:sldMkLst>
          <pc:docMk/>
          <pc:sldMk cId="3771510588" sldId="277"/>
        </pc:sldMkLst>
        <pc:spChg chg="mod">
          <ac:chgData name="Sankalp Koripalli" userId="cb1c3908-49b1-4316-be7f-eb964e9f5c59" providerId="ADAL" clId="{D6773988-1F65-4944-BBBC-DAD67E8801CA}" dt="2023-10-22T17:43:49.718" v="1123" actId="20577"/>
          <ac:spMkLst>
            <pc:docMk/>
            <pc:sldMk cId="3771510588" sldId="277"/>
            <ac:spMk id="2" creationId="{AA23DFAA-9540-8735-6B04-FBBDE7E1412D}"/>
          </ac:spMkLst>
        </pc:spChg>
        <pc:spChg chg="del mod">
          <ac:chgData name="Sankalp Koripalli" userId="cb1c3908-49b1-4316-be7f-eb964e9f5c59" providerId="ADAL" clId="{D6773988-1F65-4944-BBBC-DAD67E8801CA}" dt="2023-10-22T17:28:21.468" v="619" actId="478"/>
          <ac:spMkLst>
            <pc:docMk/>
            <pc:sldMk cId="3771510588" sldId="277"/>
            <ac:spMk id="7" creationId="{317257ED-69A8-AFE7-0F3D-EA092BD9F83D}"/>
          </ac:spMkLst>
        </pc:spChg>
        <pc:spChg chg="del mod">
          <ac:chgData name="Sankalp Koripalli" userId="cb1c3908-49b1-4316-be7f-eb964e9f5c59" providerId="ADAL" clId="{D6773988-1F65-4944-BBBC-DAD67E8801CA}" dt="2023-10-22T17:28:15.296" v="618" actId="478"/>
          <ac:spMkLst>
            <pc:docMk/>
            <pc:sldMk cId="3771510588" sldId="277"/>
            <ac:spMk id="11" creationId="{5B4EF9CA-6DD7-7FC7-CC92-9E2CAEF886DF}"/>
          </ac:spMkLst>
        </pc:spChg>
        <pc:spChg chg="del mod">
          <ac:chgData name="Sankalp Koripalli" userId="cb1c3908-49b1-4316-be7f-eb964e9f5c59" providerId="ADAL" clId="{D6773988-1F65-4944-BBBC-DAD67E8801CA}" dt="2023-10-22T17:28:27.679" v="622" actId="478"/>
          <ac:spMkLst>
            <pc:docMk/>
            <pc:sldMk cId="3771510588" sldId="277"/>
            <ac:spMk id="12" creationId="{36B6C192-8AB5-6CC5-11B0-7A1F2C5E7A56}"/>
          </ac:spMkLst>
        </pc:spChg>
        <pc:spChg chg="mod">
          <ac:chgData name="Sankalp Koripalli" userId="cb1c3908-49b1-4316-be7f-eb964e9f5c59" providerId="ADAL" clId="{D6773988-1F65-4944-BBBC-DAD67E8801CA}" dt="2023-10-22T17:27:57.594" v="613"/>
          <ac:spMkLst>
            <pc:docMk/>
            <pc:sldMk cId="3771510588" sldId="277"/>
            <ac:spMk id="14" creationId="{D3D8C72D-391E-7151-8CB8-C41E80F9FC54}"/>
          </ac:spMkLst>
        </pc:spChg>
        <pc:spChg chg="del mod">
          <ac:chgData name="Sankalp Koripalli" userId="cb1c3908-49b1-4316-be7f-eb964e9f5c59" providerId="ADAL" clId="{D6773988-1F65-4944-BBBC-DAD67E8801CA}" dt="2023-10-22T17:28:05.956" v="617" actId="478"/>
          <ac:spMkLst>
            <pc:docMk/>
            <pc:sldMk cId="3771510588" sldId="277"/>
            <ac:spMk id="15" creationId="{93320025-BB6B-07AC-CD7B-5B71343FCE23}"/>
          </ac:spMkLst>
        </pc:spChg>
        <pc:spChg chg="mod">
          <ac:chgData name="Sankalp Koripalli" userId="cb1c3908-49b1-4316-be7f-eb964e9f5c59" providerId="ADAL" clId="{D6773988-1F65-4944-BBBC-DAD67E8801CA}" dt="2023-10-22T17:27:57.594" v="613"/>
          <ac:spMkLst>
            <pc:docMk/>
            <pc:sldMk cId="3771510588" sldId="277"/>
            <ac:spMk id="16" creationId="{26F9DE80-50BC-E28A-0D78-70EFCF8EBA2E}"/>
          </ac:spMkLst>
        </pc:spChg>
        <pc:spChg chg="del mod">
          <ac:chgData name="Sankalp Koripalli" userId="cb1c3908-49b1-4316-be7f-eb964e9f5c59" providerId="ADAL" clId="{D6773988-1F65-4944-BBBC-DAD67E8801CA}" dt="2023-10-22T17:28:21.468" v="619" actId="478"/>
          <ac:spMkLst>
            <pc:docMk/>
            <pc:sldMk cId="3771510588" sldId="277"/>
            <ac:spMk id="17" creationId="{5F75544F-C567-7A7F-4385-D06CE0C120E0}"/>
          </ac:spMkLst>
        </pc:spChg>
        <pc:spChg chg="del mod">
          <ac:chgData name="Sankalp Koripalli" userId="cb1c3908-49b1-4316-be7f-eb964e9f5c59" providerId="ADAL" clId="{D6773988-1F65-4944-BBBC-DAD67E8801CA}" dt="2023-10-22T17:32:55.690" v="784" actId="478"/>
          <ac:spMkLst>
            <pc:docMk/>
            <pc:sldMk cId="3771510588" sldId="277"/>
            <ac:spMk id="18" creationId="{1D24199D-ED9E-09DD-0644-F410DCC471B6}"/>
          </ac:spMkLst>
        </pc:spChg>
        <pc:spChg chg="del mod">
          <ac:chgData name="Sankalp Koripalli" userId="cb1c3908-49b1-4316-be7f-eb964e9f5c59" providerId="ADAL" clId="{D6773988-1F65-4944-BBBC-DAD67E8801CA}" dt="2023-10-22T17:32:55.690" v="784" actId="478"/>
          <ac:spMkLst>
            <pc:docMk/>
            <pc:sldMk cId="3771510588" sldId="277"/>
            <ac:spMk id="19" creationId="{5ABFCD97-8FBB-FD64-89BD-A391E79EF37A}"/>
          </ac:spMkLst>
        </pc:spChg>
        <pc:spChg chg="del mod">
          <ac:chgData name="Sankalp Koripalli" userId="cb1c3908-49b1-4316-be7f-eb964e9f5c59" providerId="ADAL" clId="{D6773988-1F65-4944-BBBC-DAD67E8801CA}" dt="2023-10-22T17:32:55.690" v="784" actId="478"/>
          <ac:spMkLst>
            <pc:docMk/>
            <pc:sldMk cId="3771510588" sldId="277"/>
            <ac:spMk id="20" creationId="{77C26CA0-6645-883F-BB4A-3E004C76387B}"/>
          </ac:spMkLst>
        </pc:spChg>
        <pc:spChg chg="del mod">
          <ac:chgData name="Sankalp Koripalli" userId="cb1c3908-49b1-4316-be7f-eb964e9f5c59" providerId="ADAL" clId="{D6773988-1F65-4944-BBBC-DAD67E8801CA}" dt="2023-10-22T17:28:15.296" v="618" actId="478"/>
          <ac:spMkLst>
            <pc:docMk/>
            <pc:sldMk cId="3771510588" sldId="277"/>
            <ac:spMk id="21" creationId="{DBE2D39C-8EB7-E775-7D6F-F2DDEBF82C56}"/>
          </ac:spMkLst>
        </pc:spChg>
        <pc:spChg chg="del mod">
          <ac:chgData name="Sankalp Koripalli" userId="cb1c3908-49b1-4316-be7f-eb964e9f5c59" providerId="ADAL" clId="{D6773988-1F65-4944-BBBC-DAD67E8801CA}" dt="2023-10-22T17:28:15.296" v="618" actId="478"/>
          <ac:spMkLst>
            <pc:docMk/>
            <pc:sldMk cId="3771510588" sldId="277"/>
            <ac:spMk id="22" creationId="{4877CC48-D04B-185E-72CF-F6811A6895F5}"/>
          </ac:spMkLst>
        </pc:spChg>
        <pc:spChg chg="del mod">
          <ac:chgData name="Sankalp Koripalli" userId="cb1c3908-49b1-4316-be7f-eb964e9f5c59" providerId="ADAL" clId="{D6773988-1F65-4944-BBBC-DAD67E8801CA}" dt="2023-10-22T17:28:15.296" v="618" actId="478"/>
          <ac:spMkLst>
            <pc:docMk/>
            <pc:sldMk cId="3771510588" sldId="277"/>
            <ac:spMk id="23" creationId="{12C165FA-4403-40C1-6BE1-36E43AC4A84C}"/>
          </ac:spMkLst>
        </pc:spChg>
        <pc:spChg chg="mod">
          <ac:chgData name="Sankalp Koripalli" userId="cb1c3908-49b1-4316-be7f-eb964e9f5c59" providerId="ADAL" clId="{D6773988-1F65-4944-BBBC-DAD67E8801CA}" dt="2023-10-22T17:27:57.594" v="613"/>
          <ac:spMkLst>
            <pc:docMk/>
            <pc:sldMk cId="3771510588" sldId="277"/>
            <ac:spMk id="24" creationId="{7D4137F0-C47C-C121-03AD-77F94F220D07}"/>
          </ac:spMkLst>
        </pc:spChg>
        <pc:spChg chg="del mod">
          <ac:chgData name="Sankalp Koripalli" userId="cb1c3908-49b1-4316-be7f-eb964e9f5c59" providerId="ADAL" clId="{D6773988-1F65-4944-BBBC-DAD67E8801CA}" dt="2023-10-22T17:28:15.296" v="618" actId="478"/>
          <ac:spMkLst>
            <pc:docMk/>
            <pc:sldMk cId="3771510588" sldId="277"/>
            <ac:spMk id="29" creationId="{EB90B9CA-8F18-C826-EAAC-5C6329DE4D41}"/>
          </ac:spMkLst>
        </pc:spChg>
        <pc:spChg chg="mod">
          <ac:chgData name="Sankalp Koripalli" userId="cb1c3908-49b1-4316-be7f-eb964e9f5c59" providerId="ADAL" clId="{D6773988-1F65-4944-BBBC-DAD67E8801CA}" dt="2023-10-22T17:32:15.631" v="777" actId="1076"/>
          <ac:spMkLst>
            <pc:docMk/>
            <pc:sldMk cId="3771510588" sldId="277"/>
            <ac:spMk id="30" creationId="{88194CBF-C880-3DBB-5BDB-90B043919161}"/>
          </ac:spMkLst>
        </pc:spChg>
        <pc:spChg chg="add del mod">
          <ac:chgData name="Sankalp Koripalli" userId="cb1c3908-49b1-4316-be7f-eb964e9f5c59" providerId="ADAL" clId="{D6773988-1F65-4944-BBBC-DAD67E8801CA}" dt="2023-10-22T17:28:44.651" v="625"/>
          <ac:spMkLst>
            <pc:docMk/>
            <pc:sldMk cId="3771510588" sldId="277"/>
            <ac:spMk id="31" creationId="{4369B289-4EB9-FD85-1DA3-BDEFFA73B962}"/>
          </ac:spMkLst>
        </pc:spChg>
        <pc:spChg chg="add del mod">
          <ac:chgData name="Sankalp Koripalli" userId="cb1c3908-49b1-4316-be7f-eb964e9f5c59" providerId="ADAL" clId="{D6773988-1F65-4944-BBBC-DAD67E8801CA}" dt="2023-10-22T17:36:32.389" v="946" actId="255"/>
          <ac:spMkLst>
            <pc:docMk/>
            <pc:sldMk cId="3771510588" sldId="277"/>
            <ac:spMk id="32" creationId="{F540D84A-ADF5-2577-65F2-41895045FECA}"/>
          </ac:spMkLst>
        </pc:spChg>
        <pc:spChg chg="add del mod">
          <ac:chgData name="Sankalp Koripalli" userId="cb1c3908-49b1-4316-be7f-eb964e9f5c59" providerId="ADAL" clId="{D6773988-1F65-4944-BBBC-DAD67E8801CA}" dt="2023-10-22T17:36:32.389" v="946" actId="255"/>
          <ac:spMkLst>
            <pc:docMk/>
            <pc:sldMk cId="3771510588" sldId="277"/>
            <ac:spMk id="33" creationId="{340EA2C8-1F25-70C8-4A5B-B3155A80900D}"/>
          </ac:spMkLst>
        </pc:spChg>
        <pc:spChg chg="add del mod">
          <ac:chgData name="Sankalp Koripalli" userId="cb1c3908-49b1-4316-be7f-eb964e9f5c59" providerId="ADAL" clId="{D6773988-1F65-4944-BBBC-DAD67E8801CA}" dt="2023-10-22T17:36:32.389" v="946" actId="255"/>
          <ac:spMkLst>
            <pc:docMk/>
            <pc:sldMk cId="3771510588" sldId="277"/>
            <ac:spMk id="34" creationId="{07EA5C20-9BC2-624A-F32A-61092DCE5586}"/>
          </ac:spMkLst>
        </pc:spChg>
        <pc:spChg chg="add mod">
          <ac:chgData name="Sankalp Koripalli" userId="cb1c3908-49b1-4316-be7f-eb964e9f5c59" providerId="ADAL" clId="{D6773988-1F65-4944-BBBC-DAD67E8801CA}" dt="2023-10-22T17:42:33.926" v="1045" actId="207"/>
          <ac:spMkLst>
            <pc:docMk/>
            <pc:sldMk cId="3771510588" sldId="277"/>
            <ac:spMk id="38" creationId="{BEF556DA-237A-D93B-8D80-6B44BAEB58B1}"/>
          </ac:spMkLst>
        </pc:spChg>
        <pc:spChg chg="add mod">
          <ac:chgData name="Sankalp Koripalli" userId="cb1c3908-49b1-4316-be7f-eb964e9f5c59" providerId="ADAL" clId="{D6773988-1F65-4944-BBBC-DAD67E8801CA}" dt="2023-10-22T17:42:21.203" v="1043" actId="207"/>
          <ac:spMkLst>
            <pc:docMk/>
            <pc:sldMk cId="3771510588" sldId="277"/>
            <ac:spMk id="39" creationId="{7FDB612A-C954-FE00-7F49-994508C574A4}"/>
          </ac:spMkLst>
        </pc:spChg>
        <pc:spChg chg="add mod">
          <ac:chgData name="Sankalp Koripalli" userId="cb1c3908-49b1-4316-be7f-eb964e9f5c59" providerId="ADAL" clId="{D6773988-1F65-4944-BBBC-DAD67E8801CA}" dt="2023-10-22T17:35:00.695" v="820" actId="1076"/>
          <ac:spMkLst>
            <pc:docMk/>
            <pc:sldMk cId="3771510588" sldId="277"/>
            <ac:spMk id="40" creationId="{78ACD6A6-383E-E259-73A3-B7BFE1D663C2}"/>
          </ac:spMkLst>
        </pc:spChg>
        <pc:spChg chg="add mod">
          <ac:chgData name="Sankalp Koripalli" userId="cb1c3908-49b1-4316-be7f-eb964e9f5c59" providerId="ADAL" clId="{D6773988-1F65-4944-BBBC-DAD67E8801CA}" dt="2023-10-22T17:40:39.429" v="1022" actId="1076"/>
          <ac:spMkLst>
            <pc:docMk/>
            <pc:sldMk cId="3771510588" sldId="277"/>
            <ac:spMk id="41" creationId="{22F4FED7-B5F2-9F1A-3C5B-991819E6908B}"/>
          </ac:spMkLst>
        </pc:spChg>
        <pc:spChg chg="add mod">
          <ac:chgData name="Sankalp Koripalli" userId="cb1c3908-49b1-4316-be7f-eb964e9f5c59" providerId="ADAL" clId="{D6773988-1F65-4944-BBBC-DAD67E8801CA}" dt="2023-10-22T17:37:05.600" v="989" actId="20577"/>
          <ac:spMkLst>
            <pc:docMk/>
            <pc:sldMk cId="3771510588" sldId="277"/>
            <ac:spMk id="43" creationId="{4E1BE0CE-4C92-F9DC-B2B1-89BCA858CB31}"/>
          </ac:spMkLst>
        </pc:spChg>
        <pc:grpChg chg="add del mod">
          <ac:chgData name="Sankalp Koripalli" userId="cb1c3908-49b1-4316-be7f-eb964e9f5c59" providerId="ADAL" clId="{D6773988-1F65-4944-BBBC-DAD67E8801CA}" dt="2023-10-22T17:33:42.303" v="794" actId="478"/>
          <ac:grpSpMkLst>
            <pc:docMk/>
            <pc:sldMk cId="3771510588" sldId="277"/>
            <ac:grpSpMk id="4" creationId="{D8DFECA8-408B-C239-957E-6A6AAB610890}"/>
          </ac:grpSpMkLst>
        </pc:grpChg>
        <pc:grpChg chg="del mod">
          <ac:chgData name="Sankalp Koripalli" userId="cb1c3908-49b1-4316-be7f-eb964e9f5c59" providerId="ADAL" clId="{D6773988-1F65-4944-BBBC-DAD67E8801CA}" dt="2023-10-22T17:28:15.296" v="618" actId="478"/>
          <ac:grpSpMkLst>
            <pc:docMk/>
            <pc:sldMk cId="3771510588" sldId="277"/>
            <ac:grpSpMk id="13" creationId="{03D409FC-0881-53BC-1450-A71B76890981}"/>
          </ac:grpSpMkLst>
        </pc:grpChg>
        <pc:picChg chg="del mod">
          <ac:chgData name="Sankalp Koripalli" userId="cb1c3908-49b1-4316-be7f-eb964e9f5c59" providerId="ADAL" clId="{D6773988-1F65-4944-BBBC-DAD67E8801CA}" dt="2023-10-22T17:28:00.537" v="614" actId="478"/>
          <ac:picMkLst>
            <pc:docMk/>
            <pc:sldMk cId="3771510588" sldId="277"/>
            <ac:picMk id="25" creationId="{3C1A6FE8-E061-8FF5-B062-5E81891C783A}"/>
          </ac:picMkLst>
        </pc:picChg>
        <pc:picChg chg="del mod">
          <ac:chgData name="Sankalp Koripalli" userId="cb1c3908-49b1-4316-be7f-eb964e9f5c59" providerId="ADAL" clId="{D6773988-1F65-4944-BBBC-DAD67E8801CA}" dt="2023-10-22T17:32:55.690" v="784" actId="478"/>
          <ac:picMkLst>
            <pc:docMk/>
            <pc:sldMk cId="3771510588" sldId="277"/>
            <ac:picMk id="26" creationId="{C08ABDB3-E7D0-1C4B-BBF3-5AFAF197F83E}"/>
          </ac:picMkLst>
        </pc:picChg>
        <pc:picChg chg="del mod">
          <ac:chgData name="Sankalp Koripalli" userId="cb1c3908-49b1-4316-be7f-eb964e9f5c59" providerId="ADAL" clId="{D6773988-1F65-4944-BBBC-DAD67E8801CA}" dt="2023-10-22T17:32:55.690" v="784" actId="478"/>
          <ac:picMkLst>
            <pc:docMk/>
            <pc:sldMk cId="3771510588" sldId="277"/>
            <ac:picMk id="27" creationId="{5DAD08F8-0645-77CB-7919-35637E06FC20}"/>
          </ac:picMkLst>
        </pc:picChg>
        <pc:picChg chg="del mod">
          <ac:chgData name="Sankalp Koripalli" userId="cb1c3908-49b1-4316-be7f-eb964e9f5c59" providerId="ADAL" clId="{D6773988-1F65-4944-BBBC-DAD67E8801CA}" dt="2023-10-22T17:32:55.690" v="784" actId="478"/>
          <ac:picMkLst>
            <pc:docMk/>
            <pc:sldMk cId="3771510588" sldId="277"/>
            <ac:picMk id="28" creationId="{6F6B0AAA-C9D7-67F3-F329-62651D918BF5}"/>
          </ac:picMkLst>
        </pc:picChg>
        <pc:picChg chg="add del mod">
          <ac:chgData name="Sankalp Koripalli" userId="cb1c3908-49b1-4316-be7f-eb964e9f5c59" providerId="ADAL" clId="{D6773988-1F65-4944-BBBC-DAD67E8801CA}" dt="2023-10-22T17:39:20.689" v="1014" actId="478"/>
          <ac:picMkLst>
            <pc:docMk/>
            <pc:sldMk cId="3771510588" sldId="277"/>
            <ac:picMk id="35" creationId="{C9B38B58-301D-CE30-8FD6-C20850B99A85}"/>
          </ac:picMkLst>
        </pc:picChg>
        <pc:picChg chg="add del mod">
          <ac:chgData name="Sankalp Koripalli" userId="cb1c3908-49b1-4316-be7f-eb964e9f5c59" providerId="ADAL" clId="{D6773988-1F65-4944-BBBC-DAD67E8801CA}" dt="2023-10-22T17:39:20.689" v="1014" actId="478"/>
          <ac:picMkLst>
            <pc:docMk/>
            <pc:sldMk cId="3771510588" sldId="277"/>
            <ac:picMk id="36" creationId="{4E5F4146-8EE4-0824-C37F-5882E64A6E5A}"/>
          </ac:picMkLst>
        </pc:picChg>
        <pc:picChg chg="add del mod">
          <ac:chgData name="Sankalp Koripalli" userId="cb1c3908-49b1-4316-be7f-eb964e9f5c59" providerId="ADAL" clId="{D6773988-1F65-4944-BBBC-DAD67E8801CA}" dt="2023-10-22T17:39:20.689" v="1014" actId="478"/>
          <ac:picMkLst>
            <pc:docMk/>
            <pc:sldMk cId="3771510588" sldId="277"/>
            <ac:picMk id="37" creationId="{A0D14B37-B365-A429-F8FC-C7FFD3B4DDF5}"/>
          </ac:picMkLst>
        </pc:picChg>
        <pc:picChg chg="add del mod">
          <ac:chgData name="Sankalp Koripalli" userId="cb1c3908-49b1-4316-be7f-eb964e9f5c59" providerId="ADAL" clId="{D6773988-1F65-4944-BBBC-DAD67E8801CA}" dt="2023-10-22T17:39:20.689" v="1014" actId="478"/>
          <ac:picMkLst>
            <pc:docMk/>
            <pc:sldMk cId="3771510588" sldId="277"/>
            <ac:picMk id="42" creationId="{A0456460-D526-DE70-F270-098B86E48C19}"/>
          </ac:picMkLst>
        </pc:picChg>
        <pc:picChg chg="add mod">
          <ac:chgData name="Sankalp Koripalli" userId="cb1c3908-49b1-4316-be7f-eb964e9f5c59" providerId="ADAL" clId="{D6773988-1F65-4944-BBBC-DAD67E8801CA}" dt="2023-10-22T17:40:57.230" v="1024" actId="1076"/>
          <ac:picMkLst>
            <pc:docMk/>
            <pc:sldMk cId="3771510588" sldId="277"/>
            <ac:picMk id="45" creationId="{771FB3E9-3EE7-24D7-5C2F-22B269AC7777}"/>
          </ac:picMkLst>
        </pc:picChg>
        <pc:picChg chg="add mod">
          <ac:chgData name="Sankalp Koripalli" userId="cb1c3908-49b1-4316-be7f-eb964e9f5c59" providerId="ADAL" clId="{D6773988-1F65-4944-BBBC-DAD67E8801CA}" dt="2023-10-22T17:41:03.482" v="1025" actId="1076"/>
          <ac:picMkLst>
            <pc:docMk/>
            <pc:sldMk cId="3771510588" sldId="277"/>
            <ac:picMk id="47" creationId="{77DED60F-EC95-5D91-01B0-D062319195B5}"/>
          </ac:picMkLst>
        </pc:picChg>
        <pc:picChg chg="add mod">
          <ac:chgData name="Sankalp Koripalli" userId="cb1c3908-49b1-4316-be7f-eb964e9f5c59" providerId="ADAL" clId="{D6773988-1F65-4944-BBBC-DAD67E8801CA}" dt="2023-10-22T17:41:29.591" v="1033" actId="1076"/>
          <ac:picMkLst>
            <pc:docMk/>
            <pc:sldMk cId="3771510588" sldId="277"/>
            <ac:picMk id="49" creationId="{44A501D9-9EA6-DB70-6144-2C01C7FFBC9B}"/>
          </ac:picMkLst>
        </pc:picChg>
        <pc:picChg chg="add mod">
          <ac:chgData name="Sankalp Koripalli" userId="cb1c3908-49b1-4316-be7f-eb964e9f5c59" providerId="ADAL" clId="{D6773988-1F65-4944-BBBC-DAD67E8801CA}" dt="2023-10-22T17:41:39.523" v="1035" actId="1076"/>
          <ac:picMkLst>
            <pc:docMk/>
            <pc:sldMk cId="3771510588" sldId="277"/>
            <ac:picMk id="51" creationId="{BAB08810-F499-6FDE-7D6A-8AB0527A59DA}"/>
          </ac:picMkLst>
        </pc:picChg>
        <pc:cxnChg chg="del mod">
          <ac:chgData name="Sankalp Koripalli" userId="cb1c3908-49b1-4316-be7f-eb964e9f5c59" providerId="ADAL" clId="{D6773988-1F65-4944-BBBC-DAD67E8801CA}" dt="2023-10-22T17:28:15.296" v="618" actId="478"/>
          <ac:cxnSpMkLst>
            <pc:docMk/>
            <pc:sldMk cId="3771510588" sldId="277"/>
            <ac:cxnSpMk id="5" creationId="{5B65D140-A7B9-AD10-9A02-612B2B1A8513}"/>
          </ac:cxnSpMkLst>
        </pc:cxnChg>
        <pc:cxnChg chg="del mod">
          <ac:chgData name="Sankalp Koripalli" userId="cb1c3908-49b1-4316-be7f-eb964e9f5c59" providerId="ADAL" clId="{D6773988-1F65-4944-BBBC-DAD67E8801CA}" dt="2023-10-22T17:28:15.296" v="618" actId="478"/>
          <ac:cxnSpMkLst>
            <pc:docMk/>
            <pc:sldMk cId="3771510588" sldId="277"/>
            <ac:cxnSpMk id="6" creationId="{43B9A8FF-0C32-2FD3-37A0-F8A4D6FC3C2C}"/>
          </ac:cxnSpMkLst>
        </pc:cxnChg>
        <pc:cxnChg chg="del mod">
          <ac:chgData name="Sankalp Koripalli" userId="cb1c3908-49b1-4316-be7f-eb964e9f5c59" providerId="ADAL" clId="{D6773988-1F65-4944-BBBC-DAD67E8801CA}" dt="2023-10-22T17:28:15.296" v="618" actId="478"/>
          <ac:cxnSpMkLst>
            <pc:docMk/>
            <pc:sldMk cId="3771510588" sldId="277"/>
            <ac:cxnSpMk id="8" creationId="{5401883C-ABF7-7382-2A1E-9968A54FF9A0}"/>
          </ac:cxnSpMkLst>
        </pc:cxnChg>
        <pc:cxnChg chg="del mod">
          <ac:chgData name="Sankalp Koripalli" userId="cb1c3908-49b1-4316-be7f-eb964e9f5c59" providerId="ADAL" clId="{D6773988-1F65-4944-BBBC-DAD67E8801CA}" dt="2023-10-22T17:28:21.468" v="619" actId="478"/>
          <ac:cxnSpMkLst>
            <pc:docMk/>
            <pc:sldMk cId="3771510588" sldId="277"/>
            <ac:cxnSpMk id="9" creationId="{BAB5BF5C-FA88-E89E-8229-78BAC5AF512F}"/>
          </ac:cxnSpMkLst>
        </pc:cxnChg>
        <pc:cxnChg chg="del mod">
          <ac:chgData name="Sankalp Koripalli" userId="cb1c3908-49b1-4316-be7f-eb964e9f5c59" providerId="ADAL" clId="{D6773988-1F65-4944-BBBC-DAD67E8801CA}" dt="2023-10-22T17:28:21.468" v="619" actId="478"/>
          <ac:cxnSpMkLst>
            <pc:docMk/>
            <pc:sldMk cId="3771510588" sldId="277"/>
            <ac:cxnSpMk id="10" creationId="{64862697-69B8-B031-903D-A515EAD427E8}"/>
          </ac:cxnSpMkLst>
        </pc:cxnChg>
      </pc:sldChg>
      <pc:sldChg chg="modSp new mod modShow">
        <pc:chgData name="Sankalp Koripalli" userId="cb1c3908-49b1-4316-be7f-eb964e9f5c59" providerId="ADAL" clId="{D6773988-1F65-4944-BBBC-DAD67E8801CA}" dt="2023-10-24T19:48:02.570" v="2886" actId="729"/>
        <pc:sldMkLst>
          <pc:docMk/>
          <pc:sldMk cId="602903631" sldId="279"/>
        </pc:sldMkLst>
        <pc:spChg chg="mod">
          <ac:chgData name="Sankalp Koripalli" userId="cb1c3908-49b1-4316-be7f-eb964e9f5c59" providerId="ADAL" clId="{D6773988-1F65-4944-BBBC-DAD67E8801CA}" dt="2023-10-24T00:58:27.571" v="2218" actId="20577"/>
          <ac:spMkLst>
            <pc:docMk/>
            <pc:sldMk cId="602903631" sldId="279"/>
            <ac:spMk id="2" creationId="{BB6226D3-B869-870A-3275-6516B68D88C0}"/>
          </ac:spMkLst>
        </pc:spChg>
      </pc:sldChg>
      <pc:sldChg chg="addSp delSp modSp mod modCm">
        <pc:chgData name="Sankalp Koripalli" userId="cb1c3908-49b1-4316-be7f-eb964e9f5c59" providerId="ADAL" clId="{D6773988-1F65-4944-BBBC-DAD67E8801CA}" dt="2023-10-24T19:49:22.085" v="2951" actId="14100"/>
        <pc:sldMkLst>
          <pc:docMk/>
          <pc:sldMk cId="2076320973" sldId="280"/>
        </pc:sldMkLst>
        <pc:spChg chg="del">
          <ac:chgData name="Sankalp Koripalli" userId="cb1c3908-49b1-4316-be7f-eb964e9f5c59" providerId="ADAL" clId="{D6773988-1F65-4944-BBBC-DAD67E8801CA}" dt="2023-10-24T19:24:57.916" v="2475" actId="478"/>
          <ac:spMkLst>
            <pc:docMk/>
            <pc:sldMk cId="2076320973" sldId="280"/>
            <ac:spMk id="4" creationId="{278365EC-95E0-348B-37AA-370EA27D6A55}"/>
          </ac:spMkLst>
        </pc:spChg>
        <pc:spChg chg="del">
          <ac:chgData name="Sankalp Koripalli" userId="cb1c3908-49b1-4316-be7f-eb964e9f5c59" providerId="ADAL" clId="{D6773988-1F65-4944-BBBC-DAD67E8801CA}" dt="2023-10-24T19:24:55.904" v="2474" actId="478"/>
          <ac:spMkLst>
            <pc:docMk/>
            <pc:sldMk cId="2076320973" sldId="280"/>
            <ac:spMk id="5" creationId="{C881F2C1-C026-49DC-7A28-9C1BDEE8457B}"/>
          </ac:spMkLst>
        </pc:spChg>
        <pc:spChg chg="del mod">
          <ac:chgData name="Sankalp Koripalli" userId="cb1c3908-49b1-4316-be7f-eb964e9f5c59" providerId="ADAL" clId="{D6773988-1F65-4944-BBBC-DAD67E8801CA}" dt="2023-10-24T19:25:56.420" v="2599" actId="478"/>
          <ac:spMkLst>
            <pc:docMk/>
            <pc:sldMk cId="2076320973" sldId="280"/>
            <ac:spMk id="6" creationId="{A61A42BA-6DB2-A287-0CF0-F5EAE92F86CB}"/>
          </ac:spMkLst>
        </pc:spChg>
        <pc:spChg chg="del mod">
          <ac:chgData name="Sankalp Koripalli" userId="cb1c3908-49b1-4316-be7f-eb964e9f5c59" providerId="ADAL" clId="{D6773988-1F65-4944-BBBC-DAD67E8801CA}" dt="2023-10-24T19:25:57.279" v="2600" actId="478"/>
          <ac:spMkLst>
            <pc:docMk/>
            <pc:sldMk cId="2076320973" sldId="280"/>
            <ac:spMk id="7" creationId="{29347685-BDE3-8E7D-2212-A98F93830406}"/>
          </ac:spMkLst>
        </pc:spChg>
        <pc:spChg chg="add mod">
          <ac:chgData name="Sankalp Koripalli" userId="cb1c3908-49b1-4316-be7f-eb964e9f5c59" providerId="ADAL" clId="{D6773988-1F65-4944-BBBC-DAD67E8801CA}" dt="2023-10-24T19:36:58.756" v="2793" actId="1076"/>
          <ac:spMkLst>
            <pc:docMk/>
            <pc:sldMk cId="2076320973" sldId="280"/>
            <ac:spMk id="8" creationId="{2C4E4CB6-1BC8-FBF3-C768-C142C7FF0778}"/>
          </ac:spMkLst>
        </pc:spChg>
        <pc:spChg chg="add mod">
          <ac:chgData name="Sankalp Koripalli" userId="cb1c3908-49b1-4316-be7f-eb964e9f5c59" providerId="ADAL" clId="{D6773988-1F65-4944-BBBC-DAD67E8801CA}" dt="2023-10-24T19:37:10.231" v="2794" actId="1076"/>
          <ac:spMkLst>
            <pc:docMk/>
            <pc:sldMk cId="2076320973" sldId="280"/>
            <ac:spMk id="9" creationId="{98F31524-7C97-C288-E5AF-6FDD9C278A79}"/>
          </ac:spMkLst>
        </pc:spChg>
        <pc:spChg chg="add mod">
          <ac:chgData name="Sankalp Koripalli" userId="cb1c3908-49b1-4316-be7f-eb964e9f5c59" providerId="ADAL" clId="{D6773988-1F65-4944-BBBC-DAD67E8801CA}" dt="2023-10-24T19:46:42.372" v="2876" actId="1076"/>
          <ac:spMkLst>
            <pc:docMk/>
            <pc:sldMk cId="2076320973" sldId="280"/>
            <ac:spMk id="10" creationId="{3F5FE7E4-8691-0D1D-BC60-C81A26BDFB91}"/>
          </ac:spMkLst>
        </pc:spChg>
        <pc:spChg chg="add mod">
          <ac:chgData name="Sankalp Koripalli" userId="cb1c3908-49b1-4316-be7f-eb964e9f5c59" providerId="ADAL" clId="{D6773988-1F65-4944-BBBC-DAD67E8801CA}" dt="2023-10-24T19:37:10.231" v="2794" actId="1076"/>
          <ac:spMkLst>
            <pc:docMk/>
            <pc:sldMk cId="2076320973" sldId="280"/>
            <ac:spMk id="13" creationId="{09996EB2-178A-2C6D-C73F-244080837C69}"/>
          </ac:spMkLst>
        </pc:spChg>
        <pc:spChg chg="add mod">
          <ac:chgData name="Sankalp Koripalli" userId="cb1c3908-49b1-4316-be7f-eb964e9f5c59" providerId="ADAL" clId="{D6773988-1F65-4944-BBBC-DAD67E8801CA}" dt="2023-10-24T19:46:57.232" v="2878" actId="1076"/>
          <ac:spMkLst>
            <pc:docMk/>
            <pc:sldMk cId="2076320973" sldId="280"/>
            <ac:spMk id="14" creationId="{3DA5DE5A-707A-BDEB-2D1B-CA2ECF5DC50D}"/>
          </ac:spMkLst>
        </pc:spChg>
        <pc:spChg chg="add mod">
          <ac:chgData name="Sankalp Koripalli" userId="cb1c3908-49b1-4316-be7f-eb964e9f5c59" providerId="ADAL" clId="{D6773988-1F65-4944-BBBC-DAD67E8801CA}" dt="2023-10-24T19:25:06.183" v="2476"/>
          <ac:spMkLst>
            <pc:docMk/>
            <pc:sldMk cId="2076320973" sldId="280"/>
            <ac:spMk id="15" creationId="{776B158E-581C-1C94-A553-A6E6834CBB45}"/>
          </ac:spMkLst>
        </pc:spChg>
        <pc:spChg chg="add mod">
          <ac:chgData name="Sankalp Koripalli" userId="cb1c3908-49b1-4316-be7f-eb964e9f5c59" providerId="ADAL" clId="{D6773988-1F65-4944-BBBC-DAD67E8801CA}" dt="2023-10-24T19:25:06.183" v="2476"/>
          <ac:spMkLst>
            <pc:docMk/>
            <pc:sldMk cId="2076320973" sldId="280"/>
            <ac:spMk id="16" creationId="{556CC0F4-A53B-F91B-03CA-D3255005E715}"/>
          </ac:spMkLst>
        </pc:spChg>
        <pc:spChg chg="add mod">
          <ac:chgData name="Sankalp Koripalli" userId="cb1c3908-49b1-4316-be7f-eb964e9f5c59" providerId="ADAL" clId="{D6773988-1F65-4944-BBBC-DAD67E8801CA}" dt="2023-10-24T19:25:06.183" v="2476"/>
          <ac:spMkLst>
            <pc:docMk/>
            <pc:sldMk cId="2076320973" sldId="280"/>
            <ac:spMk id="17" creationId="{9D8B7EEC-BD62-9BED-B5D7-BC0550604D10}"/>
          </ac:spMkLst>
        </pc:spChg>
        <pc:spChg chg="add mod">
          <ac:chgData name="Sankalp Koripalli" userId="cb1c3908-49b1-4316-be7f-eb964e9f5c59" providerId="ADAL" clId="{D6773988-1F65-4944-BBBC-DAD67E8801CA}" dt="2023-10-24T19:37:10.231" v="2794" actId="1076"/>
          <ac:spMkLst>
            <pc:docMk/>
            <pc:sldMk cId="2076320973" sldId="280"/>
            <ac:spMk id="18" creationId="{B8AE8D45-2049-30B6-F57A-2F9EADEEEEEA}"/>
          </ac:spMkLst>
        </pc:spChg>
        <pc:spChg chg="add mod">
          <ac:chgData name="Sankalp Koripalli" userId="cb1c3908-49b1-4316-be7f-eb964e9f5c59" providerId="ADAL" clId="{D6773988-1F65-4944-BBBC-DAD67E8801CA}" dt="2023-10-24T19:47:19.207" v="2881" actId="14100"/>
          <ac:spMkLst>
            <pc:docMk/>
            <pc:sldMk cId="2076320973" sldId="280"/>
            <ac:spMk id="19" creationId="{B6FFF56F-2506-4D25-8A4F-25460DE6C4AF}"/>
          </ac:spMkLst>
        </pc:spChg>
        <pc:spChg chg="add mod">
          <ac:chgData name="Sankalp Koripalli" userId="cb1c3908-49b1-4316-be7f-eb964e9f5c59" providerId="ADAL" clId="{D6773988-1F65-4944-BBBC-DAD67E8801CA}" dt="2023-10-24T19:37:10.231" v="2794" actId="1076"/>
          <ac:spMkLst>
            <pc:docMk/>
            <pc:sldMk cId="2076320973" sldId="280"/>
            <ac:spMk id="20" creationId="{9F8C45D2-11D2-FFD3-3528-FC51AFDAFC50}"/>
          </ac:spMkLst>
        </pc:spChg>
        <pc:spChg chg="add mod">
          <ac:chgData name="Sankalp Koripalli" userId="cb1c3908-49b1-4316-be7f-eb964e9f5c59" providerId="ADAL" clId="{D6773988-1F65-4944-BBBC-DAD67E8801CA}" dt="2023-10-24T19:25:06.183" v="2476"/>
          <ac:spMkLst>
            <pc:docMk/>
            <pc:sldMk cId="2076320973" sldId="280"/>
            <ac:spMk id="21" creationId="{78ED4DA3-96A8-0D12-F4CA-1505C972818D}"/>
          </ac:spMkLst>
        </pc:spChg>
        <pc:spChg chg="add mod">
          <ac:chgData name="Sankalp Koripalli" userId="cb1c3908-49b1-4316-be7f-eb964e9f5c59" providerId="ADAL" clId="{D6773988-1F65-4944-BBBC-DAD67E8801CA}" dt="2023-10-24T19:37:10.231" v="2794" actId="1076"/>
          <ac:spMkLst>
            <pc:docMk/>
            <pc:sldMk cId="2076320973" sldId="280"/>
            <ac:spMk id="22" creationId="{24B53677-4AB7-40F5-23F9-3423DA8B8517}"/>
          </ac:spMkLst>
        </pc:spChg>
        <pc:spChg chg="add mod">
          <ac:chgData name="Sankalp Koripalli" userId="cb1c3908-49b1-4316-be7f-eb964e9f5c59" providerId="ADAL" clId="{D6773988-1F65-4944-BBBC-DAD67E8801CA}" dt="2023-10-24T19:25:06.183" v="2476"/>
          <ac:spMkLst>
            <pc:docMk/>
            <pc:sldMk cId="2076320973" sldId="280"/>
            <ac:spMk id="27" creationId="{372B7BE4-1143-1CCC-B9B8-237B995C2C4D}"/>
          </ac:spMkLst>
        </pc:spChg>
        <pc:spChg chg="add mod">
          <ac:chgData name="Sankalp Koripalli" userId="cb1c3908-49b1-4316-be7f-eb964e9f5c59" providerId="ADAL" clId="{D6773988-1F65-4944-BBBC-DAD67E8801CA}" dt="2023-10-24T19:37:10.231" v="2794" actId="1076"/>
          <ac:spMkLst>
            <pc:docMk/>
            <pc:sldMk cId="2076320973" sldId="280"/>
            <ac:spMk id="45" creationId="{2F0629A5-9719-B180-B747-4E797FE2DC1E}"/>
          </ac:spMkLst>
        </pc:spChg>
        <pc:spChg chg="add del mod">
          <ac:chgData name="Sankalp Koripalli" userId="cb1c3908-49b1-4316-be7f-eb964e9f5c59" providerId="ADAL" clId="{D6773988-1F65-4944-BBBC-DAD67E8801CA}" dt="2023-10-24T19:49:02.442" v="2947" actId="1076"/>
          <ac:spMkLst>
            <pc:docMk/>
            <pc:sldMk cId="2076320973" sldId="280"/>
            <ac:spMk id="47" creationId="{143A1CBD-DF74-3C1E-8F12-65FFD8A5F480}"/>
          </ac:spMkLst>
        </pc:spChg>
        <pc:spChg chg="add del mod">
          <ac:chgData name="Sankalp Koripalli" userId="cb1c3908-49b1-4316-be7f-eb964e9f5c59" providerId="ADAL" clId="{D6773988-1F65-4944-BBBC-DAD67E8801CA}" dt="2023-10-24T19:35:58.725" v="2778" actId="478"/>
          <ac:spMkLst>
            <pc:docMk/>
            <pc:sldMk cId="2076320973" sldId="280"/>
            <ac:spMk id="48" creationId="{FF4477E2-9D6B-A1F4-E5EC-867DC28611E2}"/>
          </ac:spMkLst>
        </pc:spChg>
        <pc:spChg chg="add del mod">
          <ac:chgData name="Sankalp Koripalli" userId="cb1c3908-49b1-4316-be7f-eb964e9f5c59" providerId="ADAL" clId="{D6773988-1F65-4944-BBBC-DAD67E8801CA}" dt="2023-10-24T19:36:33.831" v="2788" actId="478"/>
          <ac:spMkLst>
            <pc:docMk/>
            <pc:sldMk cId="2076320973" sldId="280"/>
            <ac:spMk id="49" creationId="{1AB6F306-6A78-E4D4-3F6B-8FD5DA6577C5}"/>
          </ac:spMkLst>
        </pc:spChg>
        <pc:spChg chg="add mod">
          <ac:chgData name="Sankalp Koripalli" userId="cb1c3908-49b1-4316-be7f-eb964e9f5c59" providerId="ADAL" clId="{D6773988-1F65-4944-BBBC-DAD67E8801CA}" dt="2023-10-24T19:43:57.387" v="2805" actId="20577"/>
          <ac:spMkLst>
            <pc:docMk/>
            <pc:sldMk cId="2076320973" sldId="280"/>
            <ac:spMk id="54" creationId="{C73F33D3-3C45-FB86-5D57-2DBF99BE4CFB}"/>
          </ac:spMkLst>
        </pc:spChg>
        <pc:spChg chg="add mod">
          <ac:chgData name="Sankalp Koripalli" userId="cb1c3908-49b1-4316-be7f-eb964e9f5c59" providerId="ADAL" clId="{D6773988-1F65-4944-BBBC-DAD67E8801CA}" dt="2023-10-24T19:48:58.185" v="2946" actId="1076"/>
          <ac:spMkLst>
            <pc:docMk/>
            <pc:sldMk cId="2076320973" sldId="280"/>
            <ac:spMk id="102" creationId="{F231D493-D9F9-D5AE-281D-009266A2D912}"/>
          </ac:spMkLst>
        </pc:spChg>
        <pc:spChg chg="add mod">
          <ac:chgData name="Sankalp Koripalli" userId="cb1c3908-49b1-4316-be7f-eb964e9f5c59" providerId="ADAL" clId="{D6773988-1F65-4944-BBBC-DAD67E8801CA}" dt="2023-10-24T19:37:25.346" v="2796" actId="1076"/>
          <ac:spMkLst>
            <pc:docMk/>
            <pc:sldMk cId="2076320973" sldId="280"/>
            <ac:spMk id="106" creationId="{8050AC00-1CE2-25AC-3738-F0D100C12D93}"/>
          </ac:spMkLst>
        </pc:spChg>
        <pc:picChg chg="add mod">
          <ac:chgData name="Sankalp Koripalli" userId="cb1c3908-49b1-4316-be7f-eb964e9f5c59" providerId="ADAL" clId="{D6773988-1F65-4944-BBBC-DAD67E8801CA}" dt="2023-10-24T19:37:10.231" v="2794" actId="1076"/>
          <ac:picMkLst>
            <pc:docMk/>
            <pc:sldMk cId="2076320973" sldId="280"/>
            <ac:picMk id="11" creationId="{F4A4F722-B578-BC3A-710E-2F3C7E89E3E8}"/>
          </ac:picMkLst>
        </pc:picChg>
        <pc:picChg chg="add mod">
          <ac:chgData name="Sankalp Koripalli" userId="cb1c3908-49b1-4316-be7f-eb964e9f5c59" providerId="ADAL" clId="{D6773988-1F65-4944-BBBC-DAD67E8801CA}" dt="2023-10-24T19:49:07.258" v="2948" actId="1076"/>
          <ac:picMkLst>
            <pc:docMk/>
            <pc:sldMk cId="2076320973" sldId="280"/>
            <ac:picMk id="12" creationId="{5A0D59C7-5085-363B-C193-12269B29EE9C}"/>
          </ac:picMkLst>
        </pc:picChg>
        <pc:picChg chg="add mod">
          <ac:chgData name="Sankalp Koripalli" userId="cb1c3908-49b1-4316-be7f-eb964e9f5c59" providerId="ADAL" clId="{D6773988-1F65-4944-BBBC-DAD67E8801CA}" dt="2023-10-24T19:25:06.183" v="2476"/>
          <ac:picMkLst>
            <pc:docMk/>
            <pc:sldMk cId="2076320973" sldId="280"/>
            <ac:picMk id="23" creationId="{8B5DC22B-FAF0-9DFF-B80E-857C9E038E86}"/>
          </ac:picMkLst>
        </pc:picChg>
        <pc:picChg chg="add mod">
          <ac:chgData name="Sankalp Koripalli" userId="cb1c3908-49b1-4316-be7f-eb964e9f5c59" providerId="ADAL" clId="{D6773988-1F65-4944-BBBC-DAD67E8801CA}" dt="2023-10-24T19:25:06.183" v="2476"/>
          <ac:picMkLst>
            <pc:docMk/>
            <pc:sldMk cId="2076320973" sldId="280"/>
            <ac:picMk id="24" creationId="{DD3E12C8-209F-0F7C-9DAB-55729EF2599D}"/>
          </ac:picMkLst>
        </pc:picChg>
        <pc:picChg chg="add mod">
          <ac:chgData name="Sankalp Koripalli" userId="cb1c3908-49b1-4316-be7f-eb964e9f5c59" providerId="ADAL" clId="{D6773988-1F65-4944-BBBC-DAD67E8801CA}" dt="2023-10-24T19:25:06.183" v="2476"/>
          <ac:picMkLst>
            <pc:docMk/>
            <pc:sldMk cId="2076320973" sldId="280"/>
            <ac:picMk id="25" creationId="{D8B8B015-E3F9-D6C9-5EC4-46275C23A612}"/>
          </ac:picMkLst>
        </pc:picChg>
        <pc:picChg chg="add mod">
          <ac:chgData name="Sankalp Koripalli" userId="cb1c3908-49b1-4316-be7f-eb964e9f5c59" providerId="ADAL" clId="{D6773988-1F65-4944-BBBC-DAD67E8801CA}" dt="2023-10-24T19:25:06.183" v="2476"/>
          <ac:picMkLst>
            <pc:docMk/>
            <pc:sldMk cId="2076320973" sldId="280"/>
            <ac:picMk id="26" creationId="{354AA69A-9EA1-DD39-7777-7EC6CD25052F}"/>
          </ac:picMkLst>
        </pc:picChg>
        <pc:picChg chg="add mod">
          <ac:chgData name="Sankalp Koripalli" userId="cb1c3908-49b1-4316-be7f-eb964e9f5c59" providerId="ADAL" clId="{D6773988-1F65-4944-BBBC-DAD67E8801CA}" dt="2023-10-24T19:37:10.231" v="2794" actId="1076"/>
          <ac:picMkLst>
            <pc:docMk/>
            <pc:sldMk cId="2076320973" sldId="280"/>
            <ac:picMk id="44" creationId="{42B41D01-CFB9-5B14-8A4D-65E175F8816C}"/>
          </ac:picMkLst>
        </pc:picChg>
        <pc:cxnChg chg="add mod">
          <ac:chgData name="Sankalp Koripalli" userId="cb1c3908-49b1-4316-be7f-eb964e9f5c59" providerId="ADAL" clId="{D6773988-1F65-4944-BBBC-DAD67E8801CA}" dt="2023-10-24T19:37:10.231" v="2794" actId="1076"/>
          <ac:cxnSpMkLst>
            <pc:docMk/>
            <pc:sldMk cId="2076320973" sldId="280"/>
            <ac:cxnSpMk id="28" creationId="{A44AEB84-E9A5-B142-2381-900C0EF9C5ED}"/>
          </ac:cxnSpMkLst>
        </pc:cxnChg>
        <pc:cxnChg chg="add del mod">
          <ac:chgData name="Sankalp Koripalli" userId="cb1c3908-49b1-4316-be7f-eb964e9f5c59" providerId="ADAL" clId="{D6773988-1F65-4944-BBBC-DAD67E8801CA}" dt="2023-10-24T19:35:59.305" v="2779" actId="478"/>
          <ac:cxnSpMkLst>
            <pc:docMk/>
            <pc:sldMk cId="2076320973" sldId="280"/>
            <ac:cxnSpMk id="29" creationId="{CA665874-394C-6C05-0B51-3E4151CF6098}"/>
          </ac:cxnSpMkLst>
        </pc:cxnChg>
        <pc:cxnChg chg="add mod">
          <ac:chgData name="Sankalp Koripalli" userId="cb1c3908-49b1-4316-be7f-eb964e9f5c59" providerId="ADAL" clId="{D6773988-1F65-4944-BBBC-DAD67E8801CA}" dt="2023-10-24T19:37:10.231" v="2794" actId="1076"/>
          <ac:cxnSpMkLst>
            <pc:docMk/>
            <pc:sldMk cId="2076320973" sldId="280"/>
            <ac:cxnSpMk id="30" creationId="{470F2269-CA19-E17E-5562-379069342042}"/>
          </ac:cxnSpMkLst>
        </pc:cxnChg>
        <pc:cxnChg chg="add del mod">
          <ac:chgData name="Sankalp Koripalli" userId="cb1c3908-49b1-4316-be7f-eb964e9f5c59" providerId="ADAL" clId="{D6773988-1F65-4944-BBBC-DAD67E8801CA}" dt="2023-10-24T19:28:06.704" v="2620" actId="478"/>
          <ac:cxnSpMkLst>
            <pc:docMk/>
            <pc:sldMk cId="2076320973" sldId="280"/>
            <ac:cxnSpMk id="31" creationId="{D102E547-6E3A-53FB-E4CF-0498CF700030}"/>
          </ac:cxnSpMkLst>
        </pc:cxnChg>
        <pc:cxnChg chg="add mod">
          <ac:chgData name="Sankalp Koripalli" userId="cb1c3908-49b1-4316-be7f-eb964e9f5c59" providerId="ADAL" clId="{D6773988-1F65-4944-BBBC-DAD67E8801CA}" dt="2023-10-24T19:37:10.231" v="2794" actId="1076"/>
          <ac:cxnSpMkLst>
            <pc:docMk/>
            <pc:sldMk cId="2076320973" sldId="280"/>
            <ac:cxnSpMk id="32" creationId="{429CA232-C215-D463-BB5F-35EBBE974724}"/>
          </ac:cxnSpMkLst>
        </pc:cxnChg>
        <pc:cxnChg chg="add del mod">
          <ac:chgData name="Sankalp Koripalli" userId="cb1c3908-49b1-4316-be7f-eb964e9f5c59" providerId="ADAL" clId="{D6773988-1F65-4944-BBBC-DAD67E8801CA}" dt="2023-10-24T19:30:09.697" v="2710" actId="478"/>
          <ac:cxnSpMkLst>
            <pc:docMk/>
            <pc:sldMk cId="2076320973" sldId="280"/>
            <ac:cxnSpMk id="33" creationId="{C274D928-3C84-0267-732D-0F9B9A044110}"/>
          </ac:cxnSpMkLst>
        </pc:cxnChg>
        <pc:cxnChg chg="add del mod">
          <ac:chgData name="Sankalp Koripalli" userId="cb1c3908-49b1-4316-be7f-eb964e9f5c59" providerId="ADAL" clId="{D6773988-1F65-4944-BBBC-DAD67E8801CA}" dt="2023-10-24T19:33:03.216" v="2743" actId="478"/>
          <ac:cxnSpMkLst>
            <pc:docMk/>
            <pc:sldMk cId="2076320973" sldId="280"/>
            <ac:cxnSpMk id="34" creationId="{238B1F25-5C1B-50AE-2D08-4DEC365BC3FC}"/>
          </ac:cxnSpMkLst>
        </pc:cxnChg>
        <pc:cxnChg chg="add del mod">
          <ac:chgData name="Sankalp Koripalli" userId="cb1c3908-49b1-4316-be7f-eb964e9f5c59" providerId="ADAL" clId="{D6773988-1F65-4944-BBBC-DAD67E8801CA}" dt="2023-10-24T19:33:03.216" v="2743" actId="478"/>
          <ac:cxnSpMkLst>
            <pc:docMk/>
            <pc:sldMk cId="2076320973" sldId="280"/>
            <ac:cxnSpMk id="35" creationId="{A8CD54A0-F108-C715-A8E0-762641610A24}"/>
          </ac:cxnSpMkLst>
        </pc:cxnChg>
        <pc:cxnChg chg="add mod">
          <ac:chgData name="Sankalp Koripalli" userId="cb1c3908-49b1-4316-be7f-eb964e9f5c59" providerId="ADAL" clId="{D6773988-1F65-4944-BBBC-DAD67E8801CA}" dt="2023-10-24T19:37:10.231" v="2794" actId="1076"/>
          <ac:cxnSpMkLst>
            <pc:docMk/>
            <pc:sldMk cId="2076320973" sldId="280"/>
            <ac:cxnSpMk id="36" creationId="{00953098-6509-778B-B05F-F09F0BDE1D92}"/>
          </ac:cxnSpMkLst>
        </pc:cxnChg>
        <pc:cxnChg chg="add mod">
          <ac:chgData name="Sankalp Koripalli" userId="cb1c3908-49b1-4316-be7f-eb964e9f5c59" providerId="ADAL" clId="{D6773988-1F65-4944-BBBC-DAD67E8801CA}" dt="2023-10-24T19:37:10.231" v="2794" actId="1076"/>
          <ac:cxnSpMkLst>
            <pc:docMk/>
            <pc:sldMk cId="2076320973" sldId="280"/>
            <ac:cxnSpMk id="37" creationId="{0AEB31EF-0F0F-B66A-BABC-8A0494CBCE06}"/>
          </ac:cxnSpMkLst>
        </pc:cxnChg>
        <pc:cxnChg chg="add mod">
          <ac:chgData name="Sankalp Koripalli" userId="cb1c3908-49b1-4316-be7f-eb964e9f5c59" providerId="ADAL" clId="{D6773988-1F65-4944-BBBC-DAD67E8801CA}" dt="2023-10-24T19:37:10.231" v="2794" actId="1076"/>
          <ac:cxnSpMkLst>
            <pc:docMk/>
            <pc:sldMk cId="2076320973" sldId="280"/>
            <ac:cxnSpMk id="38" creationId="{CE29AA4A-7502-F1B7-CF44-DDA72AC219BE}"/>
          </ac:cxnSpMkLst>
        </pc:cxnChg>
        <pc:cxnChg chg="add del mod">
          <ac:chgData name="Sankalp Koripalli" userId="cb1c3908-49b1-4316-be7f-eb964e9f5c59" providerId="ADAL" clId="{D6773988-1F65-4944-BBBC-DAD67E8801CA}" dt="2023-10-24T19:36:30.078" v="2786" actId="478"/>
          <ac:cxnSpMkLst>
            <pc:docMk/>
            <pc:sldMk cId="2076320973" sldId="280"/>
            <ac:cxnSpMk id="39" creationId="{7AE2150D-72E8-A207-A565-ECAE3DBFB4DE}"/>
          </ac:cxnSpMkLst>
        </pc:cxnChg>
        <pc:cxnChg chg="add mod">
          <ac:chgData name="Sankalp Koripalli" userId="cb1c3908-49b1-4316-be7f-eb964e9f5c59" providerId="ADAL" clId="{D6773988-1F65-4944-BBBC-DAD67E8801CA}" dt="2023-10-24T19:37:10.231" v="2794" actId="1076"/>
          <ac:cxnSpMkLst>
            <pc:docMk/>
            <pc:sldMk cId="2076320973" sldId="280"/>
            <ac:cxnSpMk id="40" creationId="{E255F14D-AA1B-E047-37C8-87326ED05A71}"/>
          </ac:cxnSpMkLst>
        </pc:cxnChg>
        <pc:cxnChg chg="add del mod">
          <ac:chgData name="Sankalp Koripalli" userId="cb1c3908-49b1-4316-be7f-eb964e9f5c59" providerId="ADAL" clId="{D6773988-1F65-4944-BBBC-DAD67E8801CA}" dt="2023-10-24T19:35:58.145" v="2777" actId="478"/>
          <ac:cxnSpMkLst>
            <pc:docMk/>
            <pc:sldMk cId="2076320973" sldId="280"/>
            <ac:cxnSpMk id="41" creationId="{3A061962-A289-33C9-77C4-363FAA088CE1}"/>
          </ac:cxnSpMkLst>
        </pc:cxnChg>
        <pc:cxnChg chg="add del mod">
          <ac:chgData name="Sankalp Koripalli" userId="cb1c3908-49b1-4316-be7f-eb964e9f5c59" providerId="ADAL" clId="{D6773988-1F65-4944-BBBC-DAD67E8801CA}" dt="2023-10-24T19:36:00.086" v="2780" actId="478"/>
          <ac:cxnSpMkLst>
            <pc:docMk/>
            <pc:sldMk cId="2076320973" sldId="280"/>
            <ac:cxnSpMk id="42" creationId="{AAD6075B-EF3C-41C5-9086-D934722A208C}"/>
          </ac:cxnSpMkLst>
        </pc:cxnChg>
        <pc:cxnChg chg="add del mod">
          <ac:chgData name="Sankalp Koripalli" userId="cb1c3908-49b1-4316-be7f-eb964e9f5c59" providerId="ADAL" clId="{D6773988-1F65-4944-BBBC-DAD67E8801CA}" dt="2023-10-24T19:28:07.767" v="2621" actId="478"/>
          <ac:cxnSpMkLst>
            <pc:docMk/>
            <pc:sldMk cId="2076320973" sldId="280"/>
            <ac:cxnSpMk id="43" creationId="{6D6C3C39-E493-21C2-7AE6-55ED82806F11}"/>
          </ac:cxnSpMkLst>
        </pc:cxnChg>
        <pc:cxnChg chg="add mod">
          <ac:chgData name="Sankalp Koripalli" userId="cb1c3908-49b1-4316-be7f-eb964e9f5c59" providerId="ADAL" clId="{D6773988-1F65-4944-BBBC-DAD67E8801CA}" dt="2023-10-24T19:37:10.231" v="2794" actId="1076"/>
          <ac:cxnSpMkLst>
            <pc:docMk/>
            <pc:sldMk cId="2076320973" sldId="280"/>
            <ac:cxnSpMk id="46" creationId="{C783C5B6-73BD-3665-5884-FCC440B42D6E}"/>
          </ac:cxnSpMkLst>
        </pc:cxnChg>
        <pc:cxnChg chg="add del mod">
          <ac:chgData name="Sankalp Koripalli" userId="cb1c3908-49b1-4316-be7f-eb964e9f5c59" providerId="ADAL" clId="{D6773988-1F65-4944-BBBC-DAD67E8801CA}" dt="2023-10-24T19:36:31.628" v="2787" actId="478"/>
          <ac:cxnSpMkLst>
            <pc:docMk/>
            <pc:sldMk cId="2076320973" sldId="280"/>
            <ac:cxnSpMk id="50" creationId="{826E0F7C-531C-B228-220F-61FF761B87E0}"/>
          </ac:cxnSpMkLst>
        </pc:cxnChg>
        <pc:cxnChg chg="add del mod">
          <ac:chgData name="Sankalp Koripalli" userId="cb1c3908-49b1-4316-be7f-eb964e9f5c59" providerId="ADAL" clId="{D6773988-1F65-4944-BBBC-DAD67E8801CA}" dt="2023-10-24T19:36:35.056" v="2789" actId="478"/>
          <ac:cxnSpMkLst>
            <pc:docMk/>
            <pc:sldMk cId="2076320973" sldId="280"/>
            <ac:cxnSpMk id="51" creationId="{F0627EAA-29BC-497A-E285-310AED2EBF6B}"/>
          </ac:cxnSpMkLst>
        </pc:cxnChg>
        <pc:cxnChg chg="add del mod">
          <ac:chgData name="Sankalp Koripalli" userId="cb1c3908-49b1-4316-be7f-eb964e9f5c59" providerId="ADAL" clId="{D6773988-1F65-4944-BBBC-DAD67E8801CA}" dt="2023-10-24T19:28:09.326" v="2622" actId="478"/>
          <ac:cxnSpMkLst>
            <pc:docMk/>
            <pc:sldMk cId="2076320973" sldId="280"/>
            <ac:cxnSpMk id="52" creationId="{F4538DFD-D3B7-B75E-298F-8EDB6A4346FF}"/>
          </ac:cxnSpMkLst>
        </pc:cxnChg>
        <pc:cxnChg chg="add del mod">
          <ac:chgData name="Sankalp Koripalli" userId="cb1c3908-49b1-4316-be7f-eb964e9f5c59" providerId="ADAL" clId="{D6773988-1F65-4944-BBBC-DAD67E8801CA}" dt="2023-10-24T19:33:03.216" v="2743" actId="478"/>
          <ac:cxnSpMkLst>
            <pc:docMk/>
            <pc:sldMk cId="2076320973" sldId="280"/>
            <ac:cxnSpMk id="82" creationId="{EEDFE2EE-429F-5229-994B-B6B6EA9C2470}"/>
          </ac:cxnSpMkLst>
        </pc:cxnChg>
        <pc:cxnChg chg="add mod">
          <ac:chgData name="Sankalp Koripalli" userId="cb1c3908-49b1-4316-be7f-eb964e9f5c59" providerId="ADAL" clId="{D6773988-1F65-4944-BBBC-DAD67E8801CA}" dt="2023-10-24T19:49:18.787" v="2950" actId="14100"/>
          <ac:cxnSpMkLst>
            <pc:docMk/>
            <pc:sldMk cId="2076320973" sldId="280"/>
            <ac:cxnSpMk id="87" creationId="{CAD2BFCE-6AA2-6391-D898-CEEEBDE228FF}"/>
          </ac:cxnSpMkLst>
        </pc:cxnChg>
        <pc:cxnChg chg="add mod">
          <ac:chgData name="Sankalp Koripalli" userId="cb1c3908-49b1-4316-be7f-eb964e9f5c59" providerId="ADAL" clId="{D6773988-1F65-4944-BBBC-DAD67E8801CA}" dt="2023-10-24T19:48:58.185" v="2946" actId="1076"/>
          <ac:cxnSpMkLst>
            <pc:docMk/>
            <pc:sldMk cId="2076320973" sldId="280"/>
            <ac:cxnSpMk id="103" creationId="{A48C51A1-9AA0-7F7F-4916-DA3B6D518CAD}"/>
          </ac:cxnSpMkLst>
        </pc:cxnChg>
        <pc:cxnChg chg="add mod">
          <ac:chgData name="Sankalp Koripalli" userId="cb1c3908-49b1-4316-be7f-eb964e9f5c59" providerId="ADAL" clId="{D6773988-1F65-4944-BBBC-DAD67E8801CA}" dt="2023-10-24T19:48:58.185" v="2946" actId="1076"/>
          <ac:cxnSpMkLst>
            <pc:docMk/>
            <pc:sldMk cId="2076320973" sldId="280"/>
            <ac:cxnSpMk id="104" creationId="{125B1891-3D58-059F-17F3-03DBA273EE51}"/>
          </ac:cxnSpMkLst>
        </pc:cxnChg>
        <pc:cxnChg chg="add mod">
          <ac:chgData name="Sankalp Koripalli" userId="cb1c3908-49b1-4316-be7f-eb964e9f5c59" providerId="ADAL" clId="{D6773988-1F65-4944-BBBC-DAD67E8801CA}" dt="2023-10-24T19:48:58.185" v="2946" actId="1076"/>
          <ac:cxnSpMkLst>
            <pc:docMk/>
            <pc:sldMk cId="2076320973" sldId="280"/>
            <ac:cxnSpMk id="105" creationId="{2E282234-1999-5700-C42D-93FE99271249}"/>
          </ac:cxnSpMkLst>
        </pc:cxnChg>
        <pc:cxnChg chg="add mod">
          <ac:chgData name="Sankalp Koripalli" userId="cb1c3908-49b1-4316-be7f-eb964e9f5c59" providerId="ADAL" clId="{D6773988-1F65-4944-BBBC-DAD67E8801CA}" dt="2023-10-24T19:37:25.346" v="2796" actId="1076"/>
          <ac:cxnSpMkLst>
            <pc:docMk/>
            <pc:sldMk cId="2076320973" sldId="280"/>
            <ac:cxnSpMk id="107" creationId="{B6F5FD78-7167-F632-1030-54D0037D0906}"/>
          </ac:cxnSpMkLst>
        </pc:cxnChg>
        <pc:cxnChg chg="add mod">
          <ac:chgData name="Sankalp Koripalli" userId="cb1c3908-49b1-4316-be7f-eb964e9f5c59" providerId="ADAL" clId="{D6773988-1F65-4944-BBBC-DAD67E8801CA}" dt="2023-10-24T19:37:25.346" v="2796" actId="1076"/>
          <ac:cxnSpMkLst>
            <pc:docMk/>
            <pc:sldMk cId="2076320973" sldId="280"/>
            <ac:cxnSpMk id="108" creationId="{F2132469-4A3D-6AAD-B3C0-7B9BE4EAC5D2}"/>
          </ac:cxnSpMkLst>
        </pc:cxnChg>
        <pc:cxnChg chg="add mod">
          <ac:chgData name="Sankalp Koripalli" userId="cb1c3908-49b1-4316-be7f-eb964e9f5c59" providerId="ADAL" clId="{D6773988-1F65-4944-BBBC-DAD67E8801CA}" dt="2023-10-24T19:37:25.346" v="2796" actId="1076"/>
          <ac:cxnSpMkLst>
            <pc:docMk/>
            <pc:sldMk cId="2076320973" sldId="280"/>
            <ac:cxnSpMk id="109" creationId="{B2817BF7-B9CA-A02B-818C-688618ACCE1D}"/>
          </ac:cxnSpMkLst>
        </pc:cxnChg>
        <pc:cxnChg chg="add mod">
          <ac:chgData name="Sankalp Koripalli" userId="cb1c3908-49b1-4316-be7f-eb964e9f5c59" providerId="ADAL" clId="{D6773988-1F65-4944-BBBC-DAD67E8801CA}" dt="2023-10-24T19:47:37.664" v="2884" actId="1076"/>
          <ac:cxnSpMkLst>
            <pc:docMk/>
            <pc:sldMk cId="2076320973" sldId="280"/>
            <ac:cxnSpMk id="111" creationId="{9AC956EF-E8F5-071A-5F0A-76F19F09FA0C}"/>
          </ac:cxnSpMkLst>
        </pc:cxnChg>
        <pc:cxnChg chg="add mod">
          <ac:chgData name="Sankalp Koripalli" userId="cb1c3908-49b1-4316-be7f-eb964e9f5c59" providerId="ADAL" clId="{D6773988-1F65-4944-BBBC-DAD67E8801CA}" dt="2023-10-24T19:49:22.085" v="2951" actId="14100"/>
          <ac:cxnSpMkLst>
            <pc:docMk/>
            <pc:sldMk cId="2076320973" sldId="280"/>
            <ac:cxnSpMk id="112" creationId="{8D549FA0-2205-6FF0-06E4-F486C85AAB42}"/>
          </ac:cxnSpMkLst>
        </pc:cxnChg>
        <pc:extLst>
          <p:ext xmlns:p="http://schemas.openxmlformats.org/presentationml/2006/main" uri="{D6D511B9-2390-475A-947B-AFAB55BFBCF1}">
            <pc226:cmChg xmlns:pc226="http://schemas.microsoft.com/office/powerpoint/2022/06/main/command" chg="mod modRxn">
              <pc226:chgData name="Sankalp Koripalli" userId="cb1c3908-49b1-4316-be7f-eb964e9f5c59" providerId="ADAL" clId="{D6773988-1F65-4944-BBBC-DAD67E8801CA}" dt="2023-10-24T19:43:57.387" v="2805" actId="20577"/>
              <pc2:cmMkLst xmlns:pc2="http://schemas.microsoft.com/office/powerpoint/2019/9/main/command">
                <pc:docMk/>
                <pc:sldMk cId="2076320973" sldId="280"/>
                <pc2:cmMk id="{A2A80016-B33A-0F4E-96E7-3752F9F57A8C}"/>
              </pc2:cmMkLst>
            </pc226:cmChg>
            <pc226:cmChg xmlns:pc226="http://schemas.microsoft.com/office/powerpoint/2022/06/main/command" chg="mod">
              <pc226:chgData name="Sankalp Koripalli" userId="cb1c3908-49b1-4316-be7f-eb964e9f5c59" providerId="ADAL" clId="{D6773988-1F65-4944-BBBC-DAD67E8801CA}" dt="2023-10-24T19:46:33.028" v="2875" actId="20577"/>
              <pc2:cmMkLst xmlns:pc2="http://schemas.microsoft.com/office/powerpoint/2019/9/main/command">
                <pc:docMk/>
                <pc:sldMk cId="2076320973" sldId="280"/>
                <pc2:cmMk id="{72322C37-0048-3B40-B015-C2092A70C199}"/>
              </pc2:cmMkLst>
            </pc226:cmChg>
          </p:ext>
        </pc:extLst>
      </pc:sldChg>
      <pc:sldChg chg="modSp mod">
        <pc:chgData name="Sankalp Koripalli" userId="cb1c3908-49b1-4316-be7f-eb964e9f5c59" providerId="ADAL" clId="{D6773988-1F65-4944-BBBC-DAD67E8801CA}" dt="2023-10-24T22:28:25.191" v="3009" actId="1036"/>
        <pc:sldMkLst>
          <pc:docMk/>
          <pc:sldMk cId="3825649814" sldId="286"/>
        </pc:sldMkLst>
        <pc:spChg chg="mod">
          <ac:chgData name="Sankalp Koripalli" userId="cb1c3908-49b1-4316-be7f-eb964e9f5c59" providerId="ADAL" clId="{D6773988-1F65-4944-BBBC-DAD67E8801CA}" dt="2023-10-24T22:28:25.191" v="3009" actId="1036"/>
          <ac:spMkLst>
            <pc:docMk/>
            <pc:sldMk cId="3825649814" sldId="286"/>
            <ac:spMk id="18" creationId="{737CB4C2-9C29-C9CA-49A1-B72EA75725C0}"/>
          </ac:spMkLst>
        </pc:spChg>
      </pc:sldChg>
      <pc:sldChg chg="modSp">
        <pc:chgData name="Sankalp Koripalli" userId="cb1c3908-49b1-4316-be7f-eb964e9f5c59" providerId="ADAL" clId="{D6773988-1F65-4944-BBBC-DAD67E8801CA}" dt="2023-10-24T22:58:57.596" v="3293" actId="931"/>
        <pc:sldMkLst>
          <pc:docMk/>
          <pc:sldMk cId="1285224374" sldId="290"/>
        </pc:sldMkLst>
        <pc:spChg chg="mod">
          <ac:chgData name="Sankalp Koripalli" userId="cb1c3908-49b1-4316-be7f-eb964e9f5c59" providerId="ADAL" clId="{D6773988-1F65-4944-BBBC-DAD67E8801CA}" dt="2023-10-24T22:58:57.596" v="3293" actId="931"/>
          <ac:spMkLst>
            <pc:docMk/>
            <pc:sldMk cId="1285224374" sldId="290"/>
            <ac:spMk id="13" creationId="{C6E6232B-BC57-F7B6-4564-1E3CC63E9A56}"/>
          </ac:spMkLst>
        </pc:spChg>
        <pc:spChg chg="mod">
          <ac:chgData name="Sankalp Koripalli" userId="cb1c3908-49b1-4316-be7f-eb964e9f5c59" providerId="ADAL" clId="{D6773988-1F65-4944-BBBC-DAD67E8801CA}" dt="2023-10-24T22:58:57.596" v="3293" actId="931"/>
          <ac:spMkLst>
            <pc:docMk/>
            <pc:sldMk cId="1285224374" sldId="290"/>
            <ac:spMk id="14" creationId="{E596D122-D0DC-0B28-3A15-219C83ADDD36}"/>
          </ac:spMkLst>
        </pc:spChg>
      </pc:sldChg>
      <pc:sldChg chg="modSp mod">
        <pc:chgData name="Sankalp Koripalli" userId="cb1c3908-49b1-4316-be7f-eb964e9f5c59" providerId="ADAL" clId="{D6773988-1F65-4944-BBBC-DAD67E8801CA}" dt="2023-10-24T19:51:30.953" v="2971" actId="20577"/>
        <pc:sldMkLst>
          <pc:docMk/>
          <pc:sldMk cId="630203805" sldId="2147375325"/>
        </pc:sldMkLst>
        <pc:spChg chg="mod">
          <ac:chgData name="Sankalp Koripalli" userId="cb1c3908-49b1-4316-be7f-eb964e9f5c59" providerId="ADAL" clId="{D6773988-1F65-4944-BBBC-DAD67E8801CA}" dt="2023-10-24T19:51:30.953" v="2971" actId="20577"/>
          <ac:spMkLst>
            <pc:docMk/>
            <pc:sldMk cId="630203805" sldId="2147375325"/>
            <ac:spMk id="2" creationId="{E47D186D-1BB4-07F6-EF29-C374DAE8EC22}"/>
          </ac:spMkLst>
        </pc:spChg>
      </pc:sldChg>
      <pc:sldChg chg="modSp mod">
        <pc:chgData name="Sankalp Koripalli" userId="cb1c3908-49b1-4316-be7f-eb964e9f5c59" providerId="ADAL" clId="{D6773988-1F65-4944-BBBC-DAD67E8801CA}" dt="2023-10-27T08:25:17.633" v="7518" actId="20577"/>
        <pc:sldMkLst>
          <pc:docMk/>
          <pc:sldMk cId="1274965067" sldId="2147375330"/>
        </pc:sldMkLst>
        <pc:spChg chg="mod">
          <ac:chgData name="Sankalp Koripalli" userId="cb1c3908-49b1-4316-be7f-eb964e9f5c59" providerId="ADAL" clId="{D6773988-1F65-4944-BBBC-DAD67E8801CA}" dt="2023-10-27T08:25:17.633" v="7518" actId="20577"/>
          <ac:spMkLst>
            <pc:docMk/>
            <pc:sldMk cId="1274965067" sldId="2147375330"/>
            <ac:spMk id="2" creationId="{9FC65C14-9A3E-9DE8-7620-0513FF3BB472}"/>
          </ac:spMkLst>
        </pc:spChg>
      </pc:sldChg>
      <pc:sldChg chg="modSp mod">
        <pc:chgData name="Sankalp Koripalli" userId="cb1c3908-49b1-4316-be7f-eb964e9f5c59" providerId="ADAL" clId="{D6773988-1F65-4944-BBBC-DAD67E8801CA}" dt="2023-10-27T08:25:23.141" v="7522" actId="20577"/>
        <pc:sldMkLst>
          <pc:docMk/>
          <pc:sldMk cId="2318621825" sldId="2147375331"/>
        </pc:sldMkLst>
        <pc:spChg chg="mod">
          <ac:chgData name="Sankalp Koripalli" userId="cb1c3908-49b1-4316-be7f-eb964e9f5c59" providerId="ADAL" clId="{D6773988-1F65-4944-BBBC-DAD67E8801CA}" dt="2023-10-27T08:25:23.141" v="7522" actId="20577"/>
          <ac:spMkLst>
            <pc:docMk/>
            <pc:sldMk cId="2318621825" sldId="2147375331"/>
            <ac:spMk id="2" creationId="{403BC48C-FAF7-B3F9-9462-6A8104CAC5F7}"/>
          </ac:spMkLst>
        </pc:spChg>
      </pc:sldChg>
      <pc:sldChg chg="addSp modSp mod">
        <pc:chgData name="Sankalp Koripalli" userId="cb1c3908-49b1-4316-be7f-eb964e9f5c59" providerId="ADAL" clId="{D6773988-1F65-4944-BBBC-DAD67E8801CA}" dt="2023-10-27T08:57:06.218" v="8947" actId="20577"/>
        <pc:sldMkLst>
          <pc:docMk/>
          <pc:sldMk cId="2470711359" sldId="2147375333"/>
        </pc:sldMkLst>
        <pc:spChg chg="add mod">
          <ac:chgData name="Sankalp Koripalli" userId="cb1c3908-49b1-4316-be7f-eb964e9f5c59" providerId="ADAL" clId="{D6773988-1F65-4944-BBBC-DAD67E8801CA}" dt="2023-10-27T08:19:23.212" v="7118" actId="255"/>
          <ac:spMkLst>
            <pc:docMk/>
            <pc:sldMk cId="2470711359" sldId="2147375333"/>
            <ac:spMk id="4" creationId="{CDB06CF1-56F0-E287-6812-1B8A6A3C0EE0}"/>
          </ac:spMkLst>
        </pc:spChg>
        <pc:spChg chg="mod">
          <ac:chgData name="Sankalp Koripalli" userId="cb1c3908-49b1-4316-be7f-eb964e9f5c59" providerId="ADAL" clId="{D6773988-1F65-4944-BBBC-DAD67E8801CA}" dt="2023-10-27T08:19:23.212" v="7118" actId="255"/>
          <ac:spMkLst>
            <pc:docMk/>
            <pc:sldMk cId="2470711359" sldId="2147375333"/>
            <ac:spMk id="34" creationId="{347DE646-2742-8C9A-AA19-BA4B8BF2AF83}"/>
          </ac:spMkLst>
        </pc:spChg>
        <pc:spChg chg="mod">
          <ac:chgData name="Sankalp Koripalli" userId="cb1c3908-49b1-4316-be7f-eb964e9f5c59" providerId="ADAL" clId="{D6773988-1F65-4944-BBBC-DAD67E8801CA}" dt="2023-10-27T08:19:23.212" v="7118" actId="255"/>
          <ac:spMkLst>
            <pc:docMk/>
            <pc:sldMk cId="2470711359" sldId="2147375333"/>
            <ac:spMk id="35" creationId="{B3614C0F-646B-2398-B73B-D71B355039A9}"/>
          </ac:spMkLst>
        </pc:spChg>
        <pc:spChg chg="mod">
          <ac:chgData name="Sankalp Koripalli" userId="cb1c3908-49b1-4316-be7f-eb964e9f5c59" providerId="ADAL" clId="{D6773988-1F65-4944-BBBC-DAD67E8801CA}" dt="2023-10-27T08:13:43.237" v="6904" actId="20577"/>
          <ac:spMkLst>
            <pc:docMk/>
            <pc:sldMk cId="2470711359" sldId="2147375333"/>
            <ac:spMk id="36" creationId="{EF4A2252-0ABA-C2F4-F9E6-22F9FA38D4BC}"/>
          </ac:spMkLst>
        </pc:spChg>
        <pc:spChg chg="mod">
          <ac:chgData name="Sankalp Koripalli" userId="cb1c3908-49b1-4316-be7f-eb964e9f5c59" providerId="ADAL" clId="{D6773988-1F65-4944-BBBC-DAD67E8801CA}" dt="2023-10-27T08:56:11.370" v="8944" actId="14100"/>
          <ac:spMkLst>
            <pc:docMk/>
            <pc:sldMk cId="2470711359" sldId="2147375333"/>
            <ac:spMk id="44" creationId="{FF4C593E-9D92-7A6B-0966-F8DC99DFD333}"/>
          </ac:spMkLst>
        </pc:spChg>
        <pc:spChg chg="mod">
          <ac:chgData name="Sankalp Koripalli" userId="cb1c3908-49b1-4316-be7f-eb964e9f5c59" providerId="ADAL" clId="{D6773988-1F65-4944-BBBC-DAD67E8801CA}" dt="2023-10-27T08:57:06.218" v="8947" actId="20577"/>
          <ac:spMkLst>
            <pc:docMk/>
            <pc:sldMk cId="2470711359" sldId="2147375333"/>
            <ac:spMk id="45" creationId="{276ECBBD-7A23-2E9D-FFEF-A87F7A2DBDDB}"/>
          </ac:spMkLst>
        </pc:spChg>
      </pc:sldChg>
      <pc:sldChg chg="addSp modSp new mod">
        <pc:chgData name="Sankalp Koripalli" userId="cb1c3908-49b1-4316-be7f-eb964e9f5c59" providerId="ADAL" clId="{D6773988-1F65-4944-BBBC-DAD67E8801CA}" dt="2023-10-26T22:10:38.711" v="5728" actId="20577"/>
        <pc:sldMkLst>
          <pc:docMk/>
          <pc:sldMk cId="887354592" sldId="2147375335"/>
        </pc:sldMkLst>
        <pc:spChg chg="mod">
          <ac:chgData name="Sankalp Koripalli" userId="cb1c3908-49b1-4316-be7f-eb964e9f5c59" providerId="ADAL" clId="{D6773988-1F65-4944-BBBC-DAD67E8801CA}" dt="2023-10-26T22:10:38.711" v="5728" actId="20577"/>
          <ac:spMkLst>
            <pc:docMk/>
            <pc:sldMk cId="887354592" sldId="2147375335"/>
            <ac:spMk id="2" creationId="{E8455879-0CF7-044D-A6E9-A570517E4EC7}"/>
          </ac:spMkLst>
        </pc:spChg>
        <pc:spChg chg="add mod">
          <ac:chgData name="Sankalp Koripalli" userId="cb1c3908-49b1-4316-be7f-eb964e9f5c59" providerId="ADAL" clId="{D6773988-1F65-4944-BBBC-DAD67E8801CA}" dt="2023-10-24T22:45:20.628" v="3268" actId="114"/>
          <ac:spMkLst>
            <pc:docMk/>
            <pc:sldMk cId="887354592" sldId="2147375335"/>
            <ac:spMk id="10" creationId="{4F6BB22F-EBA3-638B-D2DB-841578C1511E}"/>
          </ac:spMkLst>
        </pc:spChg>
        <pc:picChg chg="add mod">
          <ac:chgData name="Sankalp Koripalli" userId="cb1c3908-49b1-4316-be7f-eb964e9f5c59" providerId="ADAL" clId="{D6773988-1F65-4944-BBBC-DAD67E8801CA}" dt="2023-10-24T23:04:42.991" v="3548" actId="1076"/>
          <ac:picMkLst>
            <pc:docMk/>
            <pc:sldMk cId="887354592" sldId="2147375335"/>
            <ac:picMk id="5" creationId="{46F5D2B4-522F-412D-6389-F5A44DF40B85}"/>
          </ac:picMkLst>
        </pc:picChg>
        <pc:picChg chg="add mod">
          <ac:chgData name="Sankalp Koripalli" userId="cb1c3908-49b1-4316-be7f-eb964e9f5c59" providerId="ADAL" clId="{D6773988-1F65-4944-BBBC-DAD67E8801CA}" dt="2023-10-24T23:04:42.991" v="3548" actId="1076"/>
          <ac:picMkLst>
            <pc:docMk/>
            <pc:sldMk cId="887354592" sldId="2147375335"/>
            <ac:picMk id="7" creationId="{120B3F03-67DC-944A-504F-85F41A0BCD3F}"/>
          </ac:picMkLst>
        </pc:picChg>
        <pc:picChg chg="add mod">
          <ac:chgData name="Sankalp Koripalli" userId="cb1c3908-49b1-4316-be7f-eb964e9f5c59" providerId="ADAL" clId="{D6773988-1F65-4944-BBBC-DAD67E8801CA}" dt="2023-10-24T23:04:42.991" v="3548" actId="1076"/>
          <ac:picMkLst>
            <pc:docMk/>
            <pc:sldMk cId="887354592" sldId="2147375335"/>
            <ac:picMk id="9" creationId="{4ED6FFFC-880F-25EB-1E38-07A610AA01A4}"/>
          </ac:picMkLst>
        </pc:picChg>
      </pc:sldChg>
      <pc:sldChg chg="modSp">
        <pc:chgData name="Sankalp Koripalli" userId="cb1c3908-49b1-4316-be7f-eb964e9f5c59" providerId="ADAL" clId="{D6773988-1F65-4944-BBBC-DAD67E8801CA}" dt="2023-10-24T22:59:24.349" v="3297" actId="931"/>
        <pc:sldMkLst>
          <pc:docMk/>
          <pc:sldMk cId="1520748106" sldId="2147375336"/>
        </pc:sldMkLst>
        <pc:spChg chg="mod">
          <ac:chgData name="Sankalp Koripalli" userId="cb1c3908-49b1-4316-be7f-eb964e9f5c59" providerId="ADAL" clId="{D6773988-1F65-4944-BBBC-DAD67E8801CA}" dt="2023-10-24T22:59:24.349" v="3297" actId="931"/>
          <ac:spMkLst>
            <pc:docMk/>
            <pc:sldMk cId="1520748106" sldId="2147375336"/>
            <ac:spMk id="9" creationId="{705FB427-99D4-680B-E5E8-94D57E48CA2E}"/>
          </ac:spMkLst>
        </pc:spChg>
        <pc:spChg chg="mod">
          <ac:chgData name="Sankalp Koripalli" userId="cb1c3908-49b1-4316-be7f-eb964e9f5c59" providerId="ADAL" clId="{D6773988-1F65-4944-BBBC-DAD67E8801CA}" dt="2023-10-24T22:59:24.349" v="3297" actId="931"/>
          <ac:spMkLst>
            <pc:docMk/>
            <pc:sldMk cId="1520748106" sldId="2147375336"/>
            <ac:spMk id="10" creationId="{10E82FB1-33DA-4E8A-F9C6-8DCDA3C938DF}"/>
          </ac:spMkLst>
        </pc:spChg>
      </pc:sldChg>
      <pc:sldChg chg="addSp delSp modSp new mod">
        <pc:chgData name="Sankalp Koripalli" userId="cb1c3908-49b1-4316-be7f-eb964e9f5c59" providerId="ADAL" clId="{D6773988-1F65-4944-BBBC-DAD67E8801CA}" dt="2023-10-26T22:10:42.599" v="5731" actId="20577"/>
        <pc:sldMkLst>
          <pc:docMk/>
          <pc:sldMk cId="4206210413" sldId="2147375351"/>
        </pc:sldMkLst>
        <pc:spChg chg="mod">
          <ac:chgData name="Sankalp Koripalli" userId="cb1c3908-49b1-4316-be7f-eb964e9f5c59" providerId="ADAL" clId="{D6773988-1F65-4944-BBBC-DAD67E8801CA}" dt="2023-10-26T22:10:42.599" v="5731" actId="20577"/>
          <ac:spMkLst>
            <pc:docMk/>
            <pc:sldMk cId="4206210413" sldId="2147375351"/>
            <ac:spMk id="2" creationId="{573C0C78-E9A3-670F-4D33-E90E3FB02B0D}"/>
          </ac:spMkLst>
        </pc:spChg>
        <pc:spChg chg="add del mod">
          <ac:chgData name="Sankalp Koripalli" userId="cb1c3908-49b1-4316-be7f-eb964e9f5c59" providerId="ADAL" clId="{D6773988-1F65-4944-BBBC-DAD67E8801CA}" dt="2023-10-24T22:58:11.752" v="3272" actId="478"/>
          <ac:spMkLst>
            <pc:docMk/>
            <pc:sldMk cId="4206210413" sldId="2147375351"/>
            <ac:spMk id="4" creationId="{A5961F46-2CB4-4EFF-5975-9084B12B05B1}"/>
          </ac:spMkLst>
        </pc:spChg>
        <pc:spChg chg="add mod">
          <ac:chgData name="Sankalp Koripalli" userId="cb1c3908-49b1-4316-be7f-eb964e9f5c59" providerId="ADAL" clId="{D6773988-1F65-4944-BBBC-DAD67E8801CA}" dt="2023-10-24T23:09:06.544" v="3773" actId="20577"/>
          <ac:spMkLst>
            <pc:docMk/>
            <pc:sldMk cId="4206210413" sldId="2147375351"/>
            <ac:spMk id="11" creationId="{2E124806-D9ED-E0F9-DF84-7BE37E77AD00}"/>
          </ac:spMkLst>
        </pc:spChg>
        <pc:picChg chg="add mod">
          <ac:chgData name="Sankalp Koripalli" userId="cb1c3908-49b1-4316-be7f-eb964e9f5c59" providerId="ADAL" clId="{D6773988-1F65-4944-BBBC-DAD67E8801CA}" dt="2023-10-24T23:28:37.913" v="4496" actId="692"/>
          <ac:picMkLst>
            <pc:docMk/>
            <pc:sldMk cId="4206210413" sldId="2147375351"/>
            <ac:picMk id="6" creationId="{433947CD-8705-DC94-AFD8-493B6D6FEA64}"/>
          </ac:picMkLst>
        </pc:picChg>
        <pc:picChg chg="add mod">
          <ac:chgData name="Sankalp Koripalli" userId="cb1c3908-49b1-4316-be7f-eb964e9f5c59" providerId="ADAL" clId="{D6773988-1F65-4944-BBBC-DAD67E8801CA}" dt="2023-10-24T23:02:53.131" v="3496" actId="692"/>
          <ac:picMkLst>
            <pc:docMk/>
            <pc:sldMk cId="4206210413" sldId="2147375351"/>
            <ac:picMk id="8" creationId="{989F981D-7144-3B7D-235A-E15A58859A50}"/>
          </ac:picMkLst>
        </pc:picChg>
        <pc:picChg chg="add mod">
          <ac:chgData name="Sankalp Koripalli" userId="cb1c3908-49b1-4316-be7f-eb964e9f5c59" providerId="ADAL" clId="{D6773988-1F65-4944-BBBC-DAD67E8801CA}" dt="2023-10-24T23:02:53.131" v="3496" actId="692"/>
          <ac:picMkLst>
            <pc:docMk/>
            <pc:sldMk cId="4206210413" sldId="2147375351"/>
            <ac:picMk id="10" creationId="{D1E8A426-CD9C-B92B-DCA8-85B837E62588}"/>
          </ac:picMkLst>
        </pc:picChg>
      </pc:sldChg>
      <pc:sldChg chg="addSp delSp modSp new mod">
        <pc:chgData name="Sankalp Koripalli" userId="cb1c3908-49b1-4316-be7f-eb964e9f5c59" providerId="ADAL" clId="{D6773988-1F65-4944-BBBC-DAD67E8801CA}" dt="2023-11-09T22:20:30.313" v="9078" actId="14100"/>
        <pc:sldMkLst>
          <pc:docMk/>
          <pc:sldMk cId="3154171697" sldId="2147375352"/>
        </pc:sldMkLst>
        <pc:spChg chg="mod">
          <ac:chgData name="Sankalp Koripalli" userId="cb1c3908-49b1-4316-be7f-eb964e9f5c59" providerId="ADAL" clId="{D6773988-1F65-4944-BBBC-DAD67E8801CA}" dt="2023-10-26T22:10:46.375" v="5738" actId="20577"/>
          <ac:spMkLst>
            <pc:docMk/>
            <pc:sldMk cId="3154171697" sldId="2147375352"/>
            <ac:spMk id="2" creationId="{9C290159-7FA0-F6AC-5313-49DB5DD11E3F}"/>
          </ac:spMkLst>
        </pc:spChg>
        <pc:spChg chg="add del mod">
          <ac:chgData name="Sankalp Koripalli" userId="cb1c3908-49b1-4316-be7f-eb964e9f5c59" providerId="ADAL" clId="{D6773988-1F65-4944-BBBC-DAD67E8801CA}" dt="2023-10-24T23:35:40.612" v="4679" actId="478"/>
          <ac:spMkLst>
            <pc:docMk/>
            <pc:sldMk cId="3154171697" sldId="2147375352"/>
            <ac:spMk id="6" creationId="{1C6C1C6A-35B7-3FE5-79E1-C302E95791CA}"/>
          </ac:spMkLst>
        </pc:spChg>
        <pc:picChg chg="add mod">
          <ac:chgData name="Sankalp Koripalli" userId="cb1c3908-49b1-4316-be7f-eb964e9f5c59" providerId="ADAL" clId="{D6773988-1F65-4944-BBBC-DAD67E8801CA}" dt="2023-11-09T22:20:30.313" v="9078" actId="14100"/>
          <ac:picMkLst>
            <pc:docMk/>
            <pc:sldMk cId="3154171697" sldId="2147375352"/>
            <ac:picMk id="5" creationId="{E3914630-1797-D983-0F54-DEC921877002}"/>
          </ac:picMkLst>
        </pc:picChg>
      </pc:sldChg>
      <pc:sldChg chg="addSp modSp new mod">
        <pc:chgData name="Sankalp Koripalli" userId="cb1c3908-49b1-4316-be7f-eb964e9f5c59" providerId="ADAL" clId="{D6773988-1F65-4944-BBBC-DAD67E8801CA}" dt="2023-10-26T22:10:59.329" v="5744" actId="20577"/>
        <pc:sldMkLst>
          <pc:docMk/>
          <pc:sldMk cId="902663118" sldId="2147375353"/>
        </pc:sldMkLst>
        <pc:spChg chg="mod">
          <ac:chgData name="Sankalp Koripalli" userId="cb1c3908-49b1-4316-be7f-eb964e9f5c59" providerId="ADAL" clId="{D6773988-1F65-4944-BBBC-DAD67E8801CA}" dt="2023-10-26T22:10:59.329" v="5744" actId="20577"/>
          <ac:spMkLst>
            <pc:docMk/>
            <pc:sldMk cId="902663118" sldId="2147375353"/>
            <ac:spMk id="2" creationId="{CBB9954B-220A-3D9C-ABBC-F1C9BE10FCBE}"/>
          </ac:spMkLst>
        </pc:spChg>
        <pc:picChg chg="add mod">
          <ac:chgData name="Sankalp Koripalli" userId="cb1c3908-49b1-4316-be7f-eb964e9f5c59" providerId="ADAL" clId="{D6773988-1F65-4944-BBBC-DAD67E8801CA}" dt="2023-10-24T23:39:25.836" v="5174" actId="1076"/>
          <ac:picMkLst>
            <pc:docMk/>
            <pc:sldMk cId="902663118" sldId="2147375353"/>
            <ac:picMk id="5" creationId="{F0E6081D-6FAD-1C8C-5428-4D75231E656F}"/>
          </ac:picMkLst>
        </pc:picChg>
      </pc:sldChg>
      <pc:sldChg chg="addSp modSp new mod">
        <pc:chgData name="Sankalp Koripalli" userId="cb1c3908-49b1-4316-be7f-eb964e9f5c59" providerId="ADAL" clId="{D6773988-1F65-4944-BBBC-DAD67E8801CA}" dt="2023-10-26T22:10:49.875" v="5741" actId="20577"/>
        <pc:sldMkLst>
          <pc:docMk/>
          <pc:sldMk cId="718268787" sldId="2147375354"/>
        </pc:sldMkLst>
        <pc:spChg chg="mod">
          <ac:chgData name="Sankalp Koripalli" userId="cb1c3908-49b1-4316-be7f-eb964e9f5c59" providerId="ADAL" clId="{D6773988-1F65-4944-BBBC-DAD67E8801CA}" dt="2023-10-26T22:10:49.875" v="5741" actId="20577"/>
          <ac:spMkLst>
            <pc:docMk/>
            <pc:sldMk cId="718268787" sldId="2147375354"/>
            <ac:spMk id="2" creationId="{DB17ACF2-1A24-5EEA-CAC4-7B472247398A}"/>
          </ac:spMkLst>
        </pc:spChg>
        <pc:picChg chg="add mod">
          <ac:chgData name="Sankalp Koripalli" userId="cb1c3908-49b1-4316-be7f-eb964e9f5c59" providerId="ADAL" clId="{D6773988-1F65-4944-BBBC-DAD67E8801CA}" dt="2023-10-24T23:38:40.955" v="5130" actId="692"/>
          <ac:picMkLst>
            <pc:docMk/>
            <pc:sldMk cId="718268787" sldId="2147375354"/>
            <ac:picMk id="5" creationId="{9E66BCEF-4749-FCF9-9409-469FF90FE9DE}"/>
          </ac:picMkLst>
        </pc:picChg>
      </pc:sldChg>
      <pc:sldChg chg="modSp mod">
        <pc:chgData name="Sankalp Koripalli" userId="cb1c3908-49b1-4316-be7f-eb964e9f5c59" providerId="ADAL" clId="{D6773988-1F65-4944-BBBC-DAD67E8801CA}" dt="2023-10-26T21:54:09.599" v="5695" actId="20577"/>
        <pc:sldMkLst>
          <pc:docMk/>
          <pc:sldMk cId="2579995681" sldId="2147375358"/>
        </pc:sldMkLst>
        <pc:spChg chg="mod">
          <ac:chgData name="Sankalp Koripalli" userId="cb1c3908-49b1-4316-be7f-eb964e9f5c59" providerId="ADAL" clId="{D6773988-1F65-4944-BBBC-DAD67E8801CA}" dt="2023-10-26T21:54:09.599" v="5695" actId="20577"/>
          <ac:spMkLst>
            <pc:docMk/>
            <pc:sldMk cId="2579995681" sldId="2147375358"/>
            <ac:spMk id="25" creationId="{F61ACEA5-63C3-97FF-BB82-7C71F3E33B3E}"/>
          </ac:spMkLst>
        </pc:spChg>
      </pc:sldChg>
      <pc:sldChg chg="modCm">
        <pc:chgData name="Sankalp Koripalli" userId="cb1c3908-49b1-4316-be7f-eb964e9f5c59" providerId="ADAL" clId="{D6773988-1F65-4944-BBBC-DAD67E8801CA}" dt="2023-10-27T06:40:17.840" v="6441" actId="2056"/>
        <pc:sldMkLst>
          <pc:docMk/>
          <pc:sldMk cId="366519547" sldId="2147375361"/>
        </pc:sldMkLst>
        <pc:extLst>
          <p:ext xmlns:p="http://schemas.openxmlformats.org/presentationml/2006/main" uri="{D6D511B9-2390-475A-947B-AFAB55BFBCF1}">
            <pc226:cmChg xmlns:pc226="http://schemas.microsoft.com/office/powerpoint/2022/06/main/command" chg="mod">
              <pc226:chgData name="Sankalp Koripalli" userId="cb1c3908-49b1-4316-be7f-eb964e9f5c59" providerId="ADAL" clId="{D6773988-1F65-4944-BBBC-DAD67E8801CA}" dt="2023-10-27T06:40:17.840" v="6441" actId="2056"/>
              <pc2:cmMkLst xmlns:pc2="http://schemas.microsoft.com/office/powerpoint/2019/9/main/command">
                <pc:docMk/>
                <pc:sldMk cId="366519547" sldId="2147375361"/>
                <pc2:cmMk id="{86670263-560A-49FA-8150-D77D970F90B4}"/>
              </pc2:cmMkLst>
            </pc226:cmChg>
            <pc226:cmChg xmlns:pc226="http://schemas.microsoft.com/office/powerpoint/2022/06/main/command" chg="mod">
              <pc226:chgData name="Sankalp Koripalli" userId="cb1c3908-49b1-4316-be7f-eb964e9f5c59" providerId="ADAL" clId="{D6773988-1F65-4944-BBBC-DAD67E8801CA}" dt="2023-10-27T06:40:17.840" v="6441" actId="2056"/>
              <pc2:cmMkLst xmlns:pc2="http://schemas.microsoft.com/office/powerpoint/2019/9/main/command">
                <pc:docMk/>
                <pc:sldMk cId="366519547" sldId="2147375361"/>
                <pc2:cmMk id="{1D241592-F64B-4A74-9DB8-0B6404D8B1FE}"/>
              </pc2:cmMkLst>
            </pc226:cmChg>
            <pc226:cmChg xmlns:pc226="http://schemas.microsoft.com/office/powerpoint/2022/06/main/command" chg="mod">
              <pc226:chgData name="Sankalp Koripalli" userId="cb1c3908-49b1-4316-be7f-eb964e9f5c59" providerId="ADAL" clId="{D6773988-1F65-4944-BBBC-DAD67E8801CA}" dt="2023-10-27T06:40:17.840" v="6441" actId="2056"/>
              <pc2:cmMkLst xmlns:pc2="http://schemas.microsoft.com/office/powerpoint/2019/9/main/command">
                <pc:docMk/>
                <pc:sldMk cId="366519547" sldId="2147375361"/>
                <pc2:cmMk id="{4E810CA0-EB87-4970-874C-49410EFE0C44}"/>
              </pc2:cmMkLst>
            </pc226:cmChg>
            <pc226:cmChg xmlns:pc226="http://schemas.microsoft.com/office/powerpoint/2022/06/main/command" chg="mod">
              <pc226:chgData name="Sankalp Koripalli" userId="cb1c3908-49b1-4316-be7f-eb964e9f5c59" providerId="ADAL" clId="{D6773988-1F65-4944-BBBC-DAD67E8801CA}" dt="2023-10-27T06:40:17.840" v="6441" actId="2056"/>
              <pc2:cmMkLst xmlns:pc2="http://schemas.microsoft.com/office/powerpoint/2019/9/main/command">
                <pc:docMk/>
                <pc:sldMk cId="366519547" sldId="2147375361"/>
                <pc2:cmMk id="{3229ECEC-5891-4F56-A915-F8B4B6CB6C98}"/>
              </pc2:cmMkLst>
            </pc226:cmChg>
          </p:ext>
        </pc:extLst>
      </pc:sldChg>
      <pc:sldChg chg="modSp mod">
        <pc:chgData name="Sankalp Koripalli" userId="cb1c3908-49b1-4316-be7f-eb964e9f5c59" providerId="ADAL" clId="{D6773988-1F65-4944-BBBC-DAD67E8801CA}" dt="2023-10-26T22:23:24.490" v="6342" actId="20577"/>
        <pc:sldMkLst>
          <pc:docMk/>
          <pc:sldMk cId="1500303629" sldId="2147375363"/>
        </pc:sldMkLst>
        <pc:spChg chg="mod">
          <ac:chgData name="Sankalp Koripalli" userId="cb1c3908-49b1-4316-be7f-eb964e9f5c59" providerId="ADAL" clId="{D6773988-1F65-4944-BBBC-DAD67E8801CA}" dt="2023-10-26T22:23:24.490" v="6342" actId="20577"/>
          <ac:spMkLst>
            <pc:docMk/>
            <pc:sldMk cId="1500303629" sldId="2147375363"/>
            <ac:spMk id="2" creationId="{71B03F7D-6114-C8E0-AC87-CD1E34338E7D}"/>
          </ac:spMkLst>
        </pc:spChg>
      </pc:sldChg>
      <pc:sldChg chg="delSp modSp mod">
        <pc:chgData name="Sankalp Koripalli" userId="cb1c3908-49b1-4316-be7f-eb964e9f5c59" providerId="ADAL" clId="{D6773988-1F65-4944-BBBC-DAD67E8801CA}" dt="2023-10-27T08:46:48.887" v="8783" actId="404"/>
        <pc:sldMkLst>
          <pc:docMk/>
          <pc:sldMk cId="1917924756" sldId="2147375364"/>
        </pc:sldMkLst>
        <pc:spChg chg="del">
          <ac:chgData name="Sankalp Koripalli" userId="cb1c3908-49b1-4316-be7f-eb964e9f5c59" providerId="ADAL" clId="{D6773988-1F65-4944-BBBC-DAD67E8801CA}" dt="2023-10-27T08:41:26.226" v="8519" actId="478"/>
          <ac:spMkLst>
            <pc:docMk/>
            <pc:sldMk cId="1917924756" sldId="2147375364"/>
            <ac:spMk id="2" creationId="{2AC75207-04BD-ACD1-5A5D-D78D6B8EBE24}"/>
          </ac:spMkLst>
        </pc:spChg>
        <pc:spChg chg="mod">
          <ac:chgData name="Sankalp Koripalli" userId="cb1c3908-49b1-4316-be7f-eb964e9f5c59" providerId="ADAL" clId="{D6773988-1F65-4944-BBBC-DAD67E8801CA}" dt="2023-10-27T08:46:48.887" v="8783" actId="404"/>
          <ac:spMkLst>
            <pc:docMk/>
            <pc:sldMk cId="1917924756" sldId="2147375364"/>
            <ac:spMk id="3" creationId="{6C4DFC94-192D-CB42-AD2F-875974D5CDE2}"/>
          </ac:spMkLst>
        </pc:spChg>
      </pc:sldChg>
    </pc:docChg>
  </pc:docChgLst>
  <pc:docChgLst>
    <pc:chgData name="Selvana Abdelmesih" userId="S::sabdelmesih@umass.edu::c6ab20a4-1455-4ed1-bd9f-1f7c1148a7a3" providerId="AD" clId="Web-{26068CEB-B432-7076-A6EB-17AD7C73F3E4}"/>
    <pc:docChg chg="modSld">
      <pc:chgData name="Selvana Abdelmesih" userId="S::sabdelmesih@umass.edu::c6ab20a4-1455-4ed1-bd9f-1f7c1148a7a3" providerId="AD" clId="Web-{26068CEB-B432-7076-A6EB-17AD7C73F3E4}" dt="2023-10-17T21:44:59.165" v="12" actId="20577"/>
      <pc:docMkLst>
        <pc:docMk/>
      </pc:docMkLst>
      <pc:sldChg chg="modSp">
        <pc:chgData name="Selvana Abdelmesih" userId="S::sabdelmesih@umass.edu::c6ab20a4-1455-4ed1-bd9f-1f7c1148a7a3" providerId="AD" clId="Web-{26068CEB-B432-7076-A6EB-17AD7C73F3E4}" dt="2023-10-17T21:44:59.165" v="12" actId="20577"/>
        <pc:sldMkLst>
          <pc:docMk/>
          <pc:sldMk cId="2995208372" sldId="273"/>
        </pc:sldMkLst>
        <pc:spChg chg="mod">
          <ac:chgData name="Selvana Abdelmesih" userId="S::sabdelmesih@umass.edu::c6ab20a4-1455-4ed1-bd9f-1f7c1148a7a3" providerId="AD" clId="Web-{26068CEB-B432-7076-A6EB-17AD7C73F3E4}" dt="2023-10-17T21:44:59.165" v="12" actId="20577"/>
          <ac:spMkLst>
            <pc:docMk/>
            <pc:sldMk cId="2995208372" sldId="273"/>
            <ac:spMk id="4" creationId="{D5ED697A-9149-CDA9-FD0D-B62723AD9637}"/>
          </ac:spMkLst>
        </pc:spChg>
      </pc:sldChg>
    </pc:docChg>
  </pc:docChgLst>
  <pc:docChgLst>
    <pc:chgData name="Meredith Greayer" userId="84916543-a197-4c6d-a317-c88e11e357c5" providerId="ADAL" clId="{267B74B9-B7E4-DB4E-8640-613F6B730BFA}"/>
    <pc:docChg chg="undo custSel addSld delSld modSld sldOrd">
      <pc:chgData name="Meredith Greayer" userId="84916543-a197-4c6d-a317-c88e11e357c5" providerId="ADAL" clId="{267B74B9-B7E4-DB4E-8640-613F6B730BFA}" dt="2023-11-07T22:38:25.543" v="9079" actId="1076"/>
      <pc:docMkLst>
        <pc:docMk/>
      </pc:docMkLst>
      <pc:sldChg chg="addSp delSp del">
        <pc:chgData name="Meredith Greayer" userId="84916543-a197-4c6d-a317-c88e11e357c5" providerId="ADAL" clId="{267B74B9-B7E4-DB4E-8640-613F6B730BFA}" dt="2023-10-24T14:19:57.694" v="3429" actId="2696"/>
        <pc:sldMkLst>
          <pc:docMk/>
          <pc:sldMk cId="3296188" sldId="264"/>
        </pc:sldMkLst>
        <pc:picChg chg="add del">
          <ac:chgData name="Meredith Greayer" userId="84916543-a197-4c6d-a317-c88e11e357c5" providerId="ADAL" clId="{267B74B9-B7E4-DB4E-8640-613F6B730BFA}" dt="2023-10-24T14:19:35.653" v="3423" actId="478"/>
          <ac:picMkLst>
            <pc:docMk/>
            <pc:sldMk cId="3296188" sldId="264"/>
            <ac:picMk id="1026" creationId="{8E9E7C51-97A4-FCDE-49E1-29E27479C7CB}"/>
          </ac:picMkLst>
        </pc:picChg>
        <pc:picChg chg="add del">
          <ac:chgData name="Meredith Greayer" userId="84916543-a197-4c6d-a317-c88e11e357c5" providerId="ADAL" clId="{267B74B9-B7E4-DB4E-8640-613F6B730BFA}" dt="2023-10-24T14:19:35.653" v="3423" actId="478"/>
          <ac:picMkLst>
            <pc:docMk/>
            <pc:sldMk cId="3296188" sldId="264"/>
            <ac:picMk id="1027" creationId="{6F2B6BBE-BDF7-80DD-90BA-A0E7573C4F3E}"/>
          </ac:picMkLst>
        </pc:picChg>
        <pc:picChg chg="add del">
          <ac:chgData name="Meredith Greayer" userId="84916543-a197-4c6d-a317-c88e11e357c5" providerId="ADAL" clId="{267B74B9-B7E4-DB4E-8640-613F6B730BFA}" dt="2023-10-24T14:19:41.523" v="3425" actId="478"/>
          <ac:picMkLst>
            <pc:docMk/>
            <pc:sldMk cId="3296188" sldId="264"/>
            <ac:picMk id="1029" creationId="{EC880C8E-F7CF-581C-BEE5-996C8D18F280}"/>
          </ac:picMkLst>
        </pc:picChg>
        <pc:picChg chg="add del">
          <ac:chgData name="Meredith Greayer" userId="84916543-a197-4c6d-a317-c88e11e357c5" providerId="ADAL" clId="{267B74B9-B7E4-DB4E-8640-613F6B730BFA}" dt="2023-10-24T14:19:42.620" v="3426" actId="478"/>
          <ac:picMkLst>
            <pc:docMk/>
            <pc:sldMk cId="3296188" sldId="264"/>
            <ac:picMk id="1030" creationId="{97C236B4-CAC5-61C7-FA56-CD7D650E6848}"/>
          </ac:picMkLst>
        </pc:picChg>
      </pc:sldChg>
      <pc:sldChg chg="addSp delSp modSp add mod">
        <pc:chgData name="Meredith Greayer" userId="84916543-a197-4c6d-a317-c88e11e357c5" providerId="ADAL" clId="{267B74B9-B7E4-DB4E-8640-613F6B730BFA}" dt="2023-10-24T22:14:30.607" v="7504" actId="20577"/>
        <pc:sldMkLst>
          <pc:docMk/>
          <pc:sldMk cId="2071174241" sldId="264"/>
        </pc:sldMkLst>
        <pc:spChg chg="mod">
          <ac:chgData name="Meredith Greayer" userId="84916543-a197-4c6d-a317-c88e11e357c5" providerId="ADAL" clId="{267B74B9-B7E4-DB4E-8640-613F6B730BFA}" dt="2023-10-24T14:27:15.363" v="3437"/>
          <ac:spMkLst>
            <pc:docMk/>
            <pc:sldMk cId="2071174241" sldId="264"/>
            <ac:spMk id="2" creationId="{24F74E36-98B0-E4DB-D320-946E102C6353}"/>
          </ac:spMkLst>
        </pc:spChg>
        <pc:spChg chg="mod topLvl">
          <ac:chgData name="Meredith Greayer" userId="84916543-a197-4c6d-a317-c88e11e357c5" providerId="ADAL" clId="{267B74B9-B7E4-DB4E-8640-613F6B730BFA}" dt="2023-10-24T14:32:17.409" v="3445" actId="1076"/>
          <ac:spMkLst>
            <pc:docMk/>
            <pc:sldMk cId="2071174241" sldId="264"/>
            <ac:spMk id="10" creationId="{06F41DA4-8CAD-AC92-EC19-43B4A9100EA0}"/>
          </ac:spMkLst>
        </pc:spChg>
        <pc:spChg chg="del mod">
          <ac:chgData name="Meredith Greayer" userId="84916543-a197-4c6d-a317-c88e11e357c5" providerId="ADAL" clId="{267B74B9-B7E4-DB4E-8640-613F6B730BFA}" dt="2023-10-24T14:33:13.300" v="3470" actId="478"/>
          <ac:spMkLst>
            <pc:docMk/>
            <pc:sldMk cId="2071174241" sldId="264"/>
            <ac:spMk id="12" creationId="{4DEB42BD-08B8-FD50-F807-4D21B2D8FAFC}"/>
          </ac:spMkLst>
        </pc:spChg>
        <pc:spChg chg="mod">
          <ac:chgData name="Meredith Greayer" userId="84916543-a197-4c6d-a317-c88e11e357c5" providerId="ADAL" clId="{267B74B9-B7E4-DB4E-8640-613F6B730BFA}" dt="2023-10-24T14:35:51.155" v="3490" actId="1076"/>
          <ac:spMkLst>
            <pc:docMk/>
            <pc:sldMk cId="2071174241" sldId="264"/>
            <ac:spMk id="13" creationId="{3792D975-4AA1-8768-07B6-0F51E60F55A9}"/>
          </ac:spMkLst>
        </pc:spChg>
        <pc:spChg chg="mod">
          <ac:chgData name="Meredith Greayer" userId="84916543-a197-4c6d-a317-c88e11e357c5" providerId="ADAL" clId="{267B74B9-B7E4-DB4E-8640-613F6B730BFA}" dt="2023-10-24T14:33:48.221" v="3474" actId="1076"/>
          <ac:spMkLst>
            <pc:docMk/>
            <pc:sldMk cId="2071174241" sldId="264"/>
            <ac:spMk id="14" creationId="{D8AC78B4-ABD4-454C-FB94-5F35001020BF}"/>
          </ac:spMkLst>
        </pc:spChg>
        <pc:spChg chg="mod">
          <ac:chgData name="Meredith Greayer" userId="84916543-a197-4c6d-a317-c88e11e357c5" providerId="ADAL" clId="{267B74B9-B7E4-DB4E-8640-613F6B730BFA}" dt="2023-10-24T14:33:59.861" v="3475" actId="1076"/>
          <ac:spMkLst>
            <pc:docMk/>
            <pc:sldMk cId="2071174241" sldId="264"/>
            <ac:spMk id="15" creationId="{AC192167-3E82-5524-9618-9F23460060C3}"/>
          </ac:spMkLst>
        </pc:spChg>
        <pc:spChg chg="mod">
          <ac:chgData name="Meredith Greayer" userId="84916543-a197-4c6d-a317-c88e11e357c5" providerId="ADAL" clId="{267B74B9-B7E4-DB4E-8640-613F6B730BFA}" dt="2023-10-24T14:32:30.290" v="3459" actId="20577"/>
          <ac:spMkLst>
            <pc:docMk/>
            <pc:sldMk cId="2071174241" sldId="264"/>
            <ac:spMk id="16" creationId="{35EF4432-F2F9-F6CE-0331-DD7563891551}"/>
          </ac:spMkLst>
        </pc:spChg>
        <pc:spChg chg="add del mod">
          <ac:chgData name="Meredith Greayer" userId="84916543-a197-4c6d-a317-c88e11e357c5" providerId="ADAL" clId="{267B74B9-B7E4-DB4E-8640-613F6B730BFA}" dt="2023-10-24T21:30:47.082" v="7376" actId="478"/>
          <ac:spMkLst>
            <pc:docMk/>
            <pc:sldMk cId="2071174241" sldId="264"/>
            <ac:spMk id="45" creationId="{7A19BF3B-CCC8-0F0D-314B-B8B03DA8C9A4}"/>
          </ac:spMkLst>
        </pc:spChg>
        <pc:spChg chg="add del mod">
          <ac:chgData name="Meredith Greayer" userId="84916543-a197-4c6d-a317-c88e11e357c5" providerId="ADAL" clId="{267B74B9-B7E4-DB4E-8640-613F6B730BFA}" dt="2023-10-24T21:30:44.947" v="7375" actId="478"/>
          <ac:spMkLst>
            <pc:docMk/>
            <pc:sldMk cId="2071174241" sldId="264"/>
            <ac:spMk id="46" creationId="{5728A0E6-1610-C036-4A30-74039B99B24D}"/>
          </ac:spMkLst>
        </pc:spChg>
        <pc:spChg chg="add del mod">
          <ac:chgData name="Meredith Greayer" userId="84916543-a197-4c6d-a317-c88e11e357c5" providerId="ADAL" clId="{267B74B9-B7E4-DB4E-8640-613F6B730BFA}" dt="2023-10-24T22:14:05.022" v="7497" actId="478"/>
          <ac:spMkLst>
            <pc:docMk/>
            <pc:sldMk cId="2071174241" sldId="264"/>
            <ac:spMk id="48" creationId="{507BE1D3-28AB-A37F-4ACF-6218FF6013A4}"/>
          </ac:spMkLst>
        </pc:spChg>
        <pc:spChg chg="add del mod">
          <ac:chgData name="Meredith Greayer" userId="84916543-a197-4c6d-a317-c88e11e357c5" providerId="ADAL" clId="{267B74B9-B7E4-DB4E-8640-613F6B730BFA}" dt="2023-10-24T22:14:07.938" v="7499" actId="478"/>
          <ac:spMkLst>
            <pc:docMk/>
            <pc:sldMk cId="2071174241" sldId="264"/>
            <ac:spMk id="49" creationId="{E585F49A-3B33-5B7F-DCF6-93082D93CA11}"/>
          </ac:spMkLst>
        </pc:spChg>
        <pc:spChg chg="add mod">
          <ac:chgData name="Meredith Greayer" userId="84916543-a197-4c6d-a317-c88e11e357c5" providerId="ADAL" clId="{267B74B9-B7E4-DB4E-8640-613F6B730BFA}" dt="2023-10-24T22:14:30.607" v="7504" actId="20577"/>
          <ac:spMkLst>
            <pc:docMk/>
            <pc:sldMk cId="2071174241" sldId="264"/>
            <ac:spMk id="50" creationId="{D9162AA8-EA98-9C1E-9C17-806F5FCB8689}"/>
          </ac:spMkLst>
        </pc:spChg>
        <pc:spChg chg="add mod">
          <ac:chgData name="Meredith Greayer" userId="84916543-a197-4c6d-a317-c88e11e357c5" providerId="ADAL" clId="{267B74B9-B7E4-DB4E-8640-613F6B730BFA}" dt="2023-10-24T22:14:15.888" v="7502" actId="1076"/>
          <ac:spMkLst>
            <pc:docMk/>
            <pc:sldMk cId="2071174241" sldId="264"/>
            <ac:spMk id="51" creationId="{DA06B70F-1918-BE5F-4AB1-7D2EBAF3A84A}"/>
          </ac:spMkLst>
        </pc:spChg>
        <pc:spChg chg="add mod">
          <ac:chgData name="Meredith Greayer" userId="84916543-a197-4c6d-a317-c88e11e357c5" providerId="ADAL" clId="{267B74B9-B7E4-DB4E-8640-613F6B730BFA}" dt="2023-10-24T22:14:23.686" v="7503" actId="1076"/>
          <ac:spMkLst>
            <pc:docMk/>
            <pc:sldMk cId="2071174241" sldId="264"/>
            <ac:spMk id="52" creationId="{9923CEE6-D9E3-773C-3983-DE77D2066325}"/>
          </ac:spMkLst>
        </pc:spChg>
        <pc:grpChg chg="add del">
          <ac:chgData name="Meredith Greayer" userId="84916543-a197-4c6d-a317-c88e11e357c5" providerId="ADAL" clId="{267B74B9-B7E4-DB4E-8640-613F6B730BFA}" dt="2023-10-24T14:31:26.201" v="3440" actId="165"/>
          <ac:grpSpMkLst>
            <pc:docMk/>
            <pc:sldMk cId="2071174241" sldId="264"/>
            <ac:grpSpMk id="42" creationId="{35C2853E-C7B5-571B-1E71-F68F5B98BBF0}"/>
          </ac:grpSpMkLst>
        </pc:grpChg>
        <pc:grpChg chg="del">
          <ac:chgData name="Meredith Greayer" userId="84916543-a197-4c6d-a317-c88e11e357c5" providerId="ADAL" clId="{267B74B9-B7E4-DB4E-8640-613F6B730BFA}" dt="2023-10-24T14:33:15.063" v="3471" actId="478"/>
          <ac:grpSpMkLst>
            <pc:docMk/>
            <pc:sldMk cId="2071174241" sldId="264"/>
            <ac:grpSpMk id="43" creationId="{05E49F14-B8A1-F951-2B2A-37BBA27A6FF5}"/>
          </ac:grpSpMkLst>
        </pc:grpChg>
        <pc:grpChg chg="mod">
          <ac:chgData name="Meredith Greayer" userId="84916543-a197-4c6d-a317-c88e11e357c5" providerId="ADAL" clId="{267B74B9-B7E4-DB4E-8640-613F6B730BFA}" dt="2023-10-24T14:35:51.155" v="3490" actId="1076"/>
          <ac:grpSpMkLst>
            <pc:docMk/>
            <pc:sldMk cId="2071174241" sldId="264"/>
            <ac:grpSpMk id="44" creationId="{C9FFCD31-0203-1465-D841-83FC9191D7E9}"/>
          </ac:grpSpMkLst>
        </pc:grpChg>
        <pc:grpChg chg="mod">
          <ac:chgData name="Meredith Greayer" userId="84916543-a197-4c6d-a317-c88e11e357c5" providerId="ADAL" clId="{267B74B9-B7E4-DB4E-8640-613F6B730BFA}" dt="2023-10-24T14:36:28.700" v="3494" actId="1076"/>
          <ac:grpSpMkLst>
            <pc:docMk/>
            <pc:sldMk cId="2071174241" sldId="264"/>
            <ac:grpSpMk id="47" creationId="{394248AC-0026-84C6-3D41-1CB82159A84B}"/>
          </ac:grpSpMkLst>
        </pc:grpChg>
        <pc:picChg chg="add mod">
          <ac:chgData name="Meredith Greayer" userId="84916543-a197-4c6d-a317-c88e11e357c5" providerId="ADAL" clId="{267B74B9-B7E4-DB4E-8640-613F6B730BFA}" dt="2023-10-24T14:32:12.393" v="3444" actId="14100"/>
          <ac:picMkLst>
            <pc:docMk/>
            <pc:sldMk cId="2071174241" sldId="264"/>
            <ac:picMk id="6" creationId="{B3ABC156-C0D7-5690-4E21-FB361A2C57A9}"/>
          </ac:picMkLst>
        </pc:picChg>
        <pc:picChg chg="del mod topLvl">
          <ac:chgData name="Meredith Greayer" userId="84916543-a197-4c6d-a317-c88e11e357c5" providerId="ADAL" clId="{267B74B9-B7E4-DB4E-8640-613F6B730BFA}" dt="2023-10-24T14:31:29.292" v="3441" actId="478"/>
          <ac:picMkLst>
            <pc:docMk/>
            <pc:sldMk cId="2071174241" sldId="264"/>
            <ac:picMk id="18" creationId="{221E5E07-AF89-2400-227F-9C82F58856A1}"/>
          </ac:picMkLst>
        </pc:picChg>
        <pc:cxnChg chg="mod">
          <ac:chgData name="Meredith Greayer" userId="84916543-a197-4c6d-a317-c88e11e357c5" providerId="ADAL" clId="{267B74B9-B7E4-DB4E-8640-613F6B730BFA}" dt="2023-10-24T14:35:13.416" v="3483" actId="14100"/>
          <ac:cxnSpMkLst>
            <pc:docMk/>
            <pc:sldMk cId="2071174241" sldId="264"/>
            <ac:cxnSpMk id="32" creationId="{E0B0FA41-2571-C29E-204D-CAFA35D304E2}"/>
          </ac:cxnSpMkLst>
        </pc:cxnChg>
        <pc:cxnChg chg="del">
          <ac:chgData name="Meredith Greayer" userId="84916543-a197-4c6d-a317-c88e11e357c5" providerId="ADAL" clId="{267B74B9-B7E4-DB4E-8640-613F6B730BFA}" dt="2023-10-24T14:33:16.406" v="3472" actId="478"/>
          <ac:cxnSpMkLst>
            <pc:docMk/>
            <pc:sldMk cId="2071174241" sldId="264"/>
            <ac:cxnSpMk id="33" creationId="{8D2A0F5D-52E0-411D-480C-D562D805490D}"/>
          </ac:cxnSpMkLst>
        </pc:cxnChg>
        <pc:cxnChg chg="mod">
          <ac:chgData name="Meredith Greayer" userId="84916543-a197-4c6d-a317-c88e11e357c5" providerId="ADAL" clId="{267B74B9-B7E4-DB4E-8640-613F6B730BFA}" dt="2023-10-24T14:37:26.591" v="3504" actId="1076"/>
          <ac:cxnSpMkLst>
            <pc:docMk/>
            <pc:sldMk cId="2071174241" sldId="264"/>
            <ac:cxnSpMk id="34" creationId="{FBAFAE4E-6E6F-6A61-6661-9F6E3CE12D95}"/>
          </ac:cxnSpMkLst>
        </pc:cxnChg>
        <pc:cxnChg chg="del mod">
          <ac:chgData name="Meredith Greayer" userId="84916543-a197-4c6d-a317-c88e11e357c5" providerId="ADAL" clId="{267B74B9-B7E4-DB4E-8640-613F6B730BFA}" dt="2023-10-24T14:37:06.251" v="3502" actId="478"/>
          <ac:cxnSpMkLst>
            <pc:docMk/>
            <pc:sldMk cId="2071174241" sldId="264"/>
            <ac:cxnSpMk id="35" creationId="{B70FD08A-4F11-C1AE-B516-E1095C72921D}"/>
          </ac:cxnSpMkLst>
        </pc:cxnChg>
        <pc:cxnChg chg="add mod">
          <ac:chgData name="Meredith Greayer" userId="84916543-a197-4c6d-a317-c88e11e357c5" providerId="ADAL" clId="{267B74B9-B7E4-DB4E-8640-613F6B730BFA}" dt="2023-10-24T14:37:36.950" v="3505" actId="1076"/>
          <ac:cxnSpMkLst>
            <pc:docMk/>
            <pc:sldMk cId="2071174241" sldId="264"/>
            <ac:cxnSpMk id="41" creationId="{08B19C17-C0AB-3308-0DD7-538369AD66EE}"/>
          </ac:cxnSpMkLst>
        </pc:cxnChg>
      </pc:sldChg>
      <pc:sldChg chg="addSp delSp modSp add del mod">
        <pc:chgData name="Meredith Greayer" userId="84916543-a197-4c6d-a317-c88e11e357c5" providerId="ADAL" clId="{267B74B9-B7E4-DB4E-8640-613F6B730BFA}" dt="2023-10-24T14:27:12.269" v="3436" actId="2696"/>
        <pc:sldMkLst>
          <pc:docMk/>
          <pc:sldMk cId="986886071" sldId="266"/>
        </pc:sldMkLst>
        <pc:spChg chg="mod">
          <ac:chgData name="Meredith Greayer" userId="84916543-a197-4c6d-a317-c88e11e357c5" providerId="ADAL" clId="{267B74B9-B7E4-DB4E-8640-613F6B730BFA}" dt="2023-10-24T14:27:11.029" v="3435" actId="20577"/>
          <ac:spMkLst>
            <pc:docMk/>
            <pc:sldMk cId="986886071" sldId="266"/>
            <ac:spMk id="2" creationId="{2A4321DB-57C4-451B-DB1C-14F0D39526A5}"/>
          </ac:spMkLst>
        </pc:spChg>
        <pc:spChg chg="add del mod">
          <ac:chgData name="Meredith Greayer" userId="84916543-a197-4c6d-a317-c88e11e357c5" providerId="ADAL" clId="{267B74B9-B7E4-DB4E-8640-613F6B730BFA}" dt="2023-10-17T23:09:46.250" v="192" actId="478"/>
          <ac:spMkLst>
            <pc:docMk/>
            <pc:sldMk cId="986886071" sldId="266"/>
            <ac:spMk id="4" creationId="{E1EE3B34-793C-9792-E9D2-D855A6BFE2AB}"/>
          </ac:spMkLst>
        </pc:spChg>
        <pc:spChg chg="add del mod">
          <ac:chgData name="Meredith Greayer" userId="84916543-a197-4c6d-a317-c88e11e357c5" providerId="ADAL" clId="{267B74B9-B7E4-DB4E-8640-613F6B730BFA}" dt="2023-10-19T22:21:58.804" v="1013" actId="478"/>
          <ac:spMkLst>
            <pc:docMk/>
            <pc:sldMk cId="986886071" sldId="266"/>
            <ac:spMk id="4" creationId="{E9F6D418-07CE-A43B-362F-9EA944D0E513}"/>
          </ac:spMkLst>
        </pc:spChg>
        <pc:spChg chg="add del mod">
          <ac:chgData name="Meredith Greayer" userId="84916543-a197-4c6d-a317-c88e11e357c5" providerId="ADAL" clId="{267B74B9-B7E4-DB4E-8640-613F6B730BFA}" dt="2023-10-23T13:14:21.124" v="3026" actId="478"/>
          <ac:spMkLst>
            <pc:docMk/>
            <pc:sldMk cId="986886071" sldId="266"/>
            <ac:spMk id="5" creationId="{F804DEF2-8082-9319-1EED-EBAE0E8A2AC5}"/>
          </ac:spMkLst>
        </pc:spChg>
        <pc:spChg chg="add del mod">
          <ac:chgData name="Meredith Greayer" userId="84916543-a197-4c6d-a317-c88e11e357c5" providerId="ADAL" clId="{267B74B9-B7E4-DB4E-8640-613F6B730BFA}" dt="2023-10-23T13:14:21.124" v="3026" actId="478"/>
          <ac:spMkLst>
            <pc:docMk/>
            <pc:sldMk cId="986886071" sldId="266"/>
            <ac:spMk id="6" creationId="{75F9619D-65F4-5E2F-AEC2-AFC08FE9DA15}"/>
          </ac:spMkLst>
        </pc:spChg>
        <pc:spChg chg="add del">
          <ac:chgData name="Meredith Greayer" userId="84916543-a197-4c6d-a317-c88e11e357c5" providerId="ADAL" clId="{267B74B9-B7E4-DB4E-8640-613F6B730BFA}" dt="2023-10-17T23:07:14.278" v="58" actId="478"/>
          <ac:spMkLst>
            <pc:docMk/>
            <pc:sldMk cId="986886071" sldId="266"/>
            <ac:spMk id="7" creationId="{4B7631DA-2213-8347-B110-5D2D39B5E6F3}"/>
          </ac:spMkLst>
        </pc:spChg>
        <pc:spChg chg="add del mod">
          <ac:chgData name="Meredith Greayer" userId="84916543-a197-4c6d-a317-c88e11e357c5" providerId="ADAL" clId="{267B74B9-B7E4-DB4E-8640-613F6B730BFA}" dt="2023-10-23T13:14:25.226" v="3027" actId="478"/>
          <ac:spMkLst>
            <pc:docMk/>
            <pc:sldMk cId="986886071" sldId="266"/>
            <ac:spMk id="7" creationId="{6C213238-5807-6B2B-000D-3EC839937E29}"/>
          </ac:spMkLst>
        </pc:spChg>
        <pc:spChg chg="add del mod">
          <ac:chgData name="Meredith Greayer" userId="84916543-a197-4c6d-a317-c88e11e357c5" providerId="ADAL" clId="{267B74B9-B7E4-DB4E-8640-613F6B730BFA}" dt="2023-10-17T23:07:43.452" v="79" actId="478"/>
          <ac:spMkLst>
            <pc:docMk/>
            <pc:sldMk cId="986886071" sldId="266"/>
            <ac:spMk id="8" creationId="{1098D4D7-6B2C-2748-AB88-E456DDD0F865}"/>
          </ac:spMkLst>
        </pc:spChg>
        <pc:spChg chg="add del mod">
          <ac:chgData name="Meredith Greayer" userId="84916543-a197-4c6d-a317-c88e11e357c5" providerId="ADAL" clId="{267B74B9-B7E4-DB4E-8640-613F6B730BFA}" dt="2023-10-19T22:27:47.905" v="1024" actId="478"/>
          <ac:spMkLst>
            <pc:docMk/>
            <pc:sldMk cId="986886071" sldId="266"/>
            <ac:spMk id="8" creationId="{134190E8-2A38-BCF9-AD7F-47642C272233}"/>
          </ac:spMkLst>
        </pc:spChg>
        <pc:spChg chg="add del mod">
          <ac:chgData name="Meredith Greayer" userId="84916543-a197-4c6d-a317-c88e11e357c5" providerId="ADAL" clId="{267B74B9-B7E4-DB4E-8640-613F6B730BFA}" dt="2023-10-17T23:07:42.058" v="78" actId="478"/>
          <ac:spMkLst>
            <pc:docMk/>
            <pc:sldMk cId="986886071" sldId="266"/>
            <ac:spMk id="9" creationId="{07B3E2CD-0D7B-39C9-152D-D53AC164E80F}"/>
          </ac:spMkLst>
        </pc:spChg>
        <pc:spChg chg="add del mod">
          <ac:chgData name="Meredith Greayer" userId="84916543-a197-4c6d-a317-c88e11e357c5" providerId="ADAL" clId="{267B74B9-B7E4-DB4E-8640-613F6B730BFA}" dt="2023-10-19T22:28:01.808" v="1035" actId="478"/>
          <ac:spMkLst>
            <pc:docMk/>
            <pc:sldMk cId="986886071" sldId="266"/>
            <ac:spMk id="9" creationId="{E3243C2E-E5FD-4C57-4A7F-29C95C7B8B5F}"/>
          </ac:spMkLst>
        </pc:spChg>
        <pc:spChg chg="add del mod">
          <ac:chgData name="Meredith Greayer" userId="84916543-a197-4c6d-a317-c88e11e357c5" providerId="ADAL" clId="{267B74B9-B7E4-DB4E-8640-613F6B730BFA}" dt="2023-10-23T13:14:21.124" v="3026" actId="478"/>
          <ac:spMkLst>
            <pc:docMk/>
            <pc:sldMk cId="986886071" sldId="266"/>
            <ac:spMk id="10" creationId="{747F72B0-1EF4-2C94-E6EA-2959F0D8EBB8}"/>
          </ac:spMkLst>
        </pc:spChg>
        <pc:spChg chg="add del mod">
          <ac:chgData name="Meredith Greayer" userId="84916543-a197-4c6d-a317-c88e11e357c5" providerId="ADAL" clId="{267B74B9-B7E4-DB4E-8640-613F6B730BFA}" dt="2023-10-23T13:14:21.124" v="3026" actId="478"/>
          <ac:spMkLst>
            <pc:docMk/>
            <pc:sldMk cId="986886071" sldId="266"/>
            <ac:spMk id="11" creationId="{D54A673C-AB31-4EC3-E8E2-3FAE0C00A794}"/>
          </ac:spMkLst>
        </pc:spChg>
        <pc:spChg chg="add del mod">
          <ac:chgData name="Meredith Greayer" userId="84916543-a197-4c6d-a317-c88e11e357c5" providerId="ADAL" clId="{267B74B9-B7E4-DB4E-8640-613F6B730BFA}" dt="2023-10-23T13:14:21.124" v="3026" actId="478"/>
          <ac:spMkLst>
            <pc:docMk/>
            <pc:sldMk cId="986886071" sldId="266"/>
            <ac:spMk id="12" creationId="{F6F58714-6B49-1693-9F0D-EA046F65D24E}"/>
          </ac:spMkLst>
        </pc:spChg>
        <pc:spChg chg="add del mod">
          <ac:chgData name="Meredith Greayer" userId="84916543-a197-4c6d-a317-c88e11e357c5" providerId="ADAL" clId="{267B74B9-B7E4-DB4E-8640-613F6B730BFA}" dt="2023-10-23T13:14:21.124" v="3026" actId="478"/>
          <ac:spMkLst>
            <pc:docMk/>
            <pc:sldMk cId="986886071" sldId="266"/>
            <ac:spMk id="13" creationId="{6B3FB963-D2D0-439B-02F1-8E46D80D461F}"/>
          </ac:spMkLst>
        </pc:spChg>
        <pc:spChg chg="add del mod">
          <ac:chgData name="Meredith Greayer" userId="84916543-a197-4c6d-a317-c88e11e357c5" providerId="ADAL" clId="{267B74B9-B7E4-DB4E-8640-613F6B730BFA}" dt="2023-10-23T13:14:21.124" v="3026" actId="478"/>
          <ac:spMkLst>
            <pc:docMk/>
            <pc:sldMk cId="986886071" sldId="266"/>
            <ac:spMk id="14" creationId="{373DA9E7-B6FD-CE76-EAF4-2F7FA172E0B4}"/>
          </ac:spMkLst>
        </pc:spChg>
        <pc:spChg chg="add del mod">
          <ac:chgData name="Meredith Greayer" userId="84916543-a197-4c6d-a317-c88e11e357c5" providerId="ADAL" clId="{267B74B9-B7E4-DB4E-8640-613F6B730BFA}" dt="2023-10-23T13:14:21.124" v="3026" actId="478"/>
          <ac:spMkLst>
            <pc:docMk/>
            <pc:sldMk cId="986886071" sldId="266"/>
            <ac:spMk id="15" creationId="{804CD74B-EB05-C6D5-6E87-B924FDFF279B}"/>
          </ac:spMkLst>
        </pc:spChg>
        <pc:spChg chg="add del mod">
          <ac:chgData name="Meredith Greayer" userId="84916543-a197-4c6d-a317-c88e11e357c5" providerId="ADAL" clId="{267B74B9-B7E4-DB4E-8640-613F6B730BFA}" dt="2023-10-17T23:12:45.431" v="259"/>
          <ac:spMkLst>
            <pc:docMk/>
            <pc:sldMk cId="986886071" sldId="266"/>
            <ac:spMk id="16" creationId="{44A3209E-5EC2-CC4B-C5FB-05F430B524DC}"/>
          </ac:spMkLst>
        </pc:spChg>
        <pc:spChg chg="add del mod">
          <ac:chgData name="Meredith Greayer" userId="84916543-a197-4c6d-a317-c88e11e357c5" providerId="ADAL" clId="{267B74B9-B7E4-DB4E-8640-613F6B730BFA}" dt="2023-10-23T13:14:21.124" v="3026" actId="478"/>
          <ac:spMkLst>
            <pc:docMk/>
            <pc:sldMk cId="986886071" sldId="266"/>
            <ac:spMk id="16" creationId="{95AD28CD-4DFC-B014-9409-F60BB84E249F}"/>
          </ac:spMkLst>
        </pc:spChg>
        <pc:spChg chg="add del mod">
          <ac:chgData name="Meredith Greayer" userId="84916543-a197-4c6d-a317-c88e11e357c5" providerId="ADAL" clId="{267B74B9-B7E4-DB4E-8640-613F6B730BFA}" dt="2023-10-23T13:14:21.124" v="3026" actId="478"/>
          <ac:spMkLst>
            <pc:docMk/>
            <pc:sldMk cId="986886071" sldId="266"/>
            <ac:spMk id="17" creationId="{16E90B05-6CD2-BC7A-A27D-2D279270A4E5}"/>
          </ac:spMkLst>
        </pc:spChg>
        <pc:spChg chg="add del mod">
          <ac:chgData name="Meredith Greayer" userId="84916543-a197-4c6d-a317-c88e11e357c5" providerId="ADAL" clId="{267B74B9-B7E4-DB4E-8640-613F6B730BFA}" dt="2023-10-23T13:14:21.124" v="3026" actId="478"/>
          <ac:spMkLst>
            <pc:docMk/>
            <pc:sldMk cId="986886071" sldId="266"/>
            <ac:spMk id="18" creationId="{6088D954-43AE-F345-BFF2-CDBE639A6A5E}"/>
          </ac:spMkLst>
        </pc:spChg>
        <pc:spChg chg="add del mod">
          <ac:chgData name="Meredith Greayer" userId="84916543-a197-4c6d-a317-c88e11e357c5" providerId="ADAL" clId="{267B74B9-B7E4-DB4E-8640-613F6B730BFA}" dt="2023-10-23T13:14:21.124" v="3026" actId="478"/>
          <ac:spMkLst>
            <pc:docMk/>
            <pc:sldMk cId="986886071" sldId="266"/>
            <ac:spMk id="19" creationId="{84C9CED3-753B-38FC-1A1C-5D7C5DFE3565}"/>
          </ac:spMkLst>
        </pc:spChg>
        <pc:spChg chg="add del mod">
          <ac:chgData name="Meredith Greayer" userId="84916543-a197-4c6d-a317-c88e11e357c5" providerId="ADAL" clId="{267B74B9-B7E4-DB4E-8640-613F6B730BFA}" dt="2023-10-23T13:14:21.124" v="3026" actId="478"/>
          <ac:spMkLst>
            <pc:docMk/>
            <pc:sldMk cId="986886071" sldId="266"/>
            <ac:spMk id="20" creationId="{1A1D9BBB-9FF4-1758-2FB9-DD6768054745}"/>
          </ac:spMkLst>
        </pc:spChg>
        <pc:spChg chg="add del mod">
          <ac:chgData name="Meredith Greayer" userId="84916543-a197-4c6d-a317-c88e11e357c5" providerId="ADAL" clId="{267B74B9-B7E4-DB4E-8640-613F6B730BFA}" dt="2023-10-17T23:17:55.555" v="360" actId="478"/>
          <ac:spMkLst>
            <pc:docMk/>
            <pc:sldMk cId="986886071" sldId="266"/>
            <ac:spMk id="20" creationId="{A474993F-F390-8EFD-B164-1B2A1AD73A74}"/>
          </ac:spMkLst>
        </pc:spChg>
        <pc:spChg chg="add del mod">
          <ac:chgData name="Meredith Greayer" userId="84916543-a197-4c6d-a317-c88e11e357c5" providerId="ADAL" clId="{267B74B9-B7E4-DB4E-8640-613F6B730BFA}" dt="2023-10-17T23:17:53.836" v="359" actId="478"/>
          <ac:spMkLst>
            <pc:docMk/>
            <pc:sldMk cId="986886071" sldId="266"/>
            <ac:spMk id="21" creationId="{8544EAE9-6EC5-5D5E-1FA7-6E7F2DF25A71}"/>
          </ac:spMkLst>
        </pc:spChg>
        <pc:spChg chg="add del mod">
          <ac:chgData name="Meredith Greayer" userId="84916543-a197-4c6d-a317-c88e11e357c5" providerId="ADAL" clId="{267B74B9-B7E4-DB4E-8640-613F6B730BFA}" dt="2023-10-23T13:14:21.124" v="3026" actId="478"/>
          <ac:spMkLst>
            <pc:docMk/>
            <pc:sldMk cId="986886071" sldId="266"/>
            <ac:spMk id="21" creationId="{8BA2D120-2C2C-C6C0-9E80-B382566F397F}"/>
          </ac:spMkLst>
        </pc:spChg>
        <pc:spChg chg="add del mod">
          <ac:chgData name="Meredith Greayer" userId="84916543-a197-4c6d-a317-c88e11e357c5" providerId="ADAL" clId="{267B74B9-B7E4-DB4E-8640-613F6B730BFA}" dt="2023-10-17T23:17:48.029" v="353" actId="478"/>
          <ac:spMkLst>
            <pc:docMk/>
            <pc:sldMk cId="986886071" sldId="266"/>
            <ac:spMk id="22" creationId="{7AB1E6E2-DA16-4182-56DF-F8E33BAFC30F}"/>
          </ac:spMkLst>
        </pc:spChg>
        <pc:spChg chg="add del mod">
          <ac:chgData name="Meredith Greayer" userId="84916543-a197-4c6d-a317-c88e11e357c5" providerId="ADAL" clId="{267B74B9-B7E4-DB4E-8640-613F6B730BFA}" dt="2023-10-23T13:14:21.124" v="3026" actId="478"/>
          <ac:spMkLst>
            <pc:docMk/>
            <pc:sldMk cId="986886071" sldId="266"/>
            <ac:spMk id="22" creationId="{991294EB-6C8B-7F19-3FFD-35D6FB5AE359}"/>
          </ac:spMkLst>
        </pc:spChg>
        <pc:spChg chg="add del mod">
          <ac:chgData name="Meredith Greayer" userId="84916543-a197-4c6d-a317-c88e11e357c5" providerId="ADAL" clId="{267B74B9-B7E4-DB4E-8640-613F6B730BFA}" dt="2023-10-23T13:14:21.124" v="3026" actId="478"/>
          <ac:spMkLst>
            <pc:docMk/>
            <pc:sldMk cId="986886071" sldId="266"/>
            <ac:spMk id="23" creationId="{938DCD8C-A695-69F6-5B43-B1669C4FFE27}"/>
          </ac:spMkLst>
        </pc:spChg>
        <pc:spChg chg="add del mod">
          <ac:chgData name="Meredith Greayer" userId="84916543-a197-4c6d-a317-c88e11e357c5" providerId="ADAL" clId="{267B74B9-B7E4-DB4E-8640-613F6B730BFA}" dt="2023-10-23T13:14:21.124" v="3026" actId="478"/>
          <ac:spMkLst>
            <pc:docMk/>
            <pc:sldMk cId="986886071" sldId="266"/>
            <ac:spMk id="24" creationId="{42448866-B889-59FB-250F-767BCAE008DE}"/>
          </ac:spMkLst>
        </pc:spChg>
        <pc:spChg chg="add del mod">
          <ac:chgData name="Meredith Greayer" userId="84916543-a197-4c6d-a317-c88e11e357c5" providerId="ADAL" clId="{267B74B9-B7E4-DB4E-8640-613F6B730BFA}" dt="2023-10-23T13:14:21.124" v="3026" actId="478"/>
          <ac:spMkLst>
            <pc:docMk/>
            <pc:sldMk cId="986886071" sldId="266"/>
            <ac:spMk id="25" creationId="{56EA977D-7F37-18EF-CC85-40A9873A78EA}"/>
          </ac:spMkLst>
        </pc:spChg>
        <pc:spChg chg="add del mod">
          <ac:chgData name="Meredith Greayer" userId="84916543-a197-4c6d-a317-c88e11e357c5" providerId="ADAL" clId="{267B74B9-B7E4-DB4E-8640-613F6B730BFA}" dt="2023-10-23T13:14:21.124" v="3026" actId="478"/>
          <ac:spMkLst>
            <pc:docMk/>
            <pc:sldMk cId="986886071" sldId="266"/>
            <ac:spMk id="26" creationId="{A074A60B-C983-C5A5-1716-D1E881C0CDBB}"/>
          </ac:spMkLst>
        </pc:spChg>
        <pc:spChg chg="add del mod">
          <ac:chgData name="Meredith Greayer" userId="84916543-a197-4c6d-a317-c88e11e357c5" providerId="ADAL" clId="{267B74B9-B7E4-DB4E-8640-613F6B730BFA}" dt="2023-10-23T13:14:21.124" v="3026" actId="478"/>
          <ac:spMkLst>
            <pc:docMk/>
            <pc:sldMk cId="986886071" sldId="266"/>
            <ac:spMk id="27" creationId="{0D5F0BA7-B0E6-9695-FF5D-4918BAEA7AF3}"/>
          </ac:spMkLst>
        </pc:spChg>
        <pc:spChg chg="add del mod">
          <ac:chgData name="Meredith Greayer" userId="84916543-a197-4c6d-a317-c88e11e357c5" providerId="ADAL" clId="{267B74B9-B7E4-DB4E-8640-613F6B730BFA}" dt="2023-10-17T23:22:32.491" v="495"/>
          <ac:spMkLst>
            <pc:docMk/>
            <pc:sldMk cId="986886071" sldId="266"/>
            <ac:spMk id="27" creationId="{9D6AD126-5A60-BFBD-CD42-1B68C51740D0}"/>
          </ac:spMkLst>
        </pc:spChg>
        <pc:spChg chg="add del mod">
          <ac:chgData name="Meredith Greayer" userId="84916543-a197-4c6d-a317-c88e11e357c5" providerId="ADAL" clId="{267B74B9-B7E4-DB4E-8640-613F6B730BFA}" dt="2023-10-23T13:14:21.124" v="3026" actId="478"/>
          <ac:spMkLst>
            <pc:docMk/>
            <pc:sldMk cId="986886071" sldId="266"/>
            <ac:spMk id="28" creationId="{120F0D93-36E5-AFCB-DE65-461EABBEF1EB}"/>
          </ac:spMkLst>
        </pc:spChg>
        <pc:spChg chg="add del mod">
          <ac:chgData name="Meredith Greayer" userId="84916543-a197-4c6d-a317-c88e11e357c5" providerId="ADAL" clId="{267B74B9-B7E4-DB4E-8640-613F6B730BFA}" dt="2023-10-17T23:23:11.230" v="503" actId="478"/>
          <ac:spMkLst>
            <pc:docMk/>
            <pc:sldMk cId="986886071" sldId="266"/>
            <ac:spMk id="28" creationId="{85C2BA9C-D8B7-5A6D-805A-48D4A7E2CB1E}"/>
          </ac:spMkLst>
        </pc:spChg>
        <pc:spChg chg="add del mod">
          <ac:chgData name="Meredith Greayer" userId="84916543-a197-4c6d-a317-c88e11e357c5" providerId="ADAL" clId="{267B74B9-B7E4-DB4E-8640-613F6B730BFA}" dt="2023-10-23T13:14:21.124" v="3026" actId="478"/>
          <ac:spMkLst>
            <pc:docMk/>
            <pc:sldMk cId="986886071" sldId="266"/>
            <ac:spMk id="29" creationId="{A1F0A5F5-4B3A-0CA4-3840-63D9352A218C}"/>
          </ac:spMkLst>
        </pc:spChg>
        <pc:spChg chg="add del mod">
          <ac:chgData name="Meredith Greayer" userId="84916543-a197-4c6d-a317-c88e11e357c5" providerId="ADAL" clId="{267B74B9-B7E4-DB4E-8640-613F6B730BFA}" dt="2023-10-23T13:14:21.124" v="3026" actId="478"/>
          <ac:spMkLst>
            <pc:docMk/>
            <pc:sldMk cId="986886071" sldId="266"/>
            <ac:spMk id="30" creationId="{22611607-58F8-0D69-B163-368A859331A4}"/>
          </ac:spMkLst>
        </pc:spChg>
        <pc:spChg chg="add del mod">
          <ac:chgData name="Meredith Greayer" userId="84916543-a197-4c6d-a317-c88e11e357c5" providerId="ADAL" clId="{267B74B9-B7E4-DB4E-8640-613F6B730BFA}" dt="2023-10-23T13:14:21.124" v="3026" actId="478"/>
          <ac:spMkLst>
            <pc:docMk/>
            <pc:sldMk cId="986886071" sldId="266"/>
            <ac:spMk id="31" creationId="{8D640C45-E261-C0F9-31A0-BD479DA8F94A}"/>
          </ac:spMkLst>
        </pc:spChg>
        <pc:spChg chg="add del mod">
          <ac:chgData name="Meredith Greayer" userId="84916543-a197-4c6d-a317-c88e11e357c5" providerId="ADAL" clId="{267B74B9-B7E4-DB4E-8640-613F6B730BFA}" dt="2023-10-17T23:25:50.451" v="556" actId="478"/>
          <ac:spMkLst>
            <pc:docMk/>
            <pc:sldMk cId="986886071" sldId="266"/>
            <ac:spMk id="32" creationId="{9FE62595-E53E-E207-8324-07C39CF92FB5}"/>
          </ac:spMkLst>
        </pc:spChg>
        <pc:spChg chg="add del mod">
          <ac:chgData name="Meredith Greayer" userId="84916543-a197-4c6d-a317-c88e11e357c5" providerId="ADAL" clId="{267B74B9-B7E4-DB4E-8640-613F6B730BFA}" dt="2023-10-17T23:26:05.991" v="560" actId="478"/>
          <ac:spMkLst>
            <pc:docMk/>
            <pc:sldMk cId="986886071" sldId="266"/>
            <ac:spMk id="33" creationId="{4EEAED51-D7C7-2605-487A-5280C8CFD009}"/>
          </ac:spMkLst>
        </pc:spChg>
        <pc:spChg chg="add del mod">
          <ac:chgData name="Meredith Greayer" userId="84916543-a197-4c6d-a317-c88e11e357c5" providerId="ADAL" clId="{267B74B9-B7E4-DB4E-8640-613F6B730BFA}" dt="2023-10-23T13:14:21.124" v="3026" actId="478"/>
          <ac:spMkLst>
            <pc:docMk/>
            <pc:sldMk cId="986886071" sldId="266"/>
            <ac:spMk id="34" creationId="{10F765CC-6110-909E-D039-785CA61BEC9D}"/>
          </ac:spMkLst>
        </pc:spChg>
        <pc:spChg chg="add del mod">
          <ac:chgData name="Meredith Greayer" userId="84916543-a197-4c6d-a317-c88e11e357c5" providerId="ADAL" clId="{267B74B9-B7E4-DB4E-8640-613F6B730BFA}" dt="2023-10-23T13:14:21.124" v="3026" actId="478"/>
          <ac:spMkLst>
            <pc:docMk/>
            <pc:sldMk cId="986886071" sldId="266"/>
            <ac:spMk id="35" creationId="{DCF41A5F-2908-AFB8-5E59-B12132B5EA15}"/>
          </ac:spMkLst>
        </pc:spChg>
        <pc:spChg chg="add del mod">
          <ac:chgData name="Meredith Greayer" userId="84916543-a197-4c6d-a317-c88e11e357c5" providerId="ADAL" clId="{267B74B9-B7E4-DB4E-8640-613F6B730BFA}" dt="2023-10-23T13:14:21.124" v="3026" actId="478"/>
          <ac:spMkLst>
            <pc:docMk/>
            <pc:sldMk cId="986886071" sldId="266"/>
            <ac:spMk id="36" creationId="{21BEF906-D968-9462-FD8E-AB20AC06F1BD}"/>
          </ac:spMkLst>
        </pc:spChg>
        <pc:spChg chg="add del mod">
          <ac:chgData name="Meredith Greayer" userId="84916543-a197-4c6d-a317-c88e11e357c5" providerId="ADAL" clId="{267B74B9-B7E4-DB4E-8640-613F6B730BFA}" dt="2023-10-23T13:14:21.124" v="3026" actId="478"/>
          <ac:spMkLst>
            <pc:docMk/>
            <pc:sldMk cId="986886071" sldId="266"/>
            <ac:spMk id="37" creationId="{AC180336-2E87-EB7C-7FC3-C95E8255D3E0}"/>
          </ac:spMkLst>
        </pc:spChg>
        <pc:spChg chg="add del mod">
          <ac:chgData name="Meredith Greayer" userId="84916543-a197-4c6d-a317-c88e11e357c5" providerId="ADAL" clId="{267B74B9-B7E4-DB4E-8640-613F6B730BFA}" dt="2023-10-23T13:14:21.124" v="3026" actId="478"/>
          <ac:spMkLst>
            <pc:docMk/>
            <pc:sldMk cId="986886071" sldId="266"/>
            <ac:spMk id="38" creationId="{026A4739-F02F-6049-225D-257BA82584F0}"/>
          </ac:spMkLst>
        </pc:spChg>
        <pc:spChg chg="add del mod">
          <ac:chgData name="Meredith Greayer" userId="84916543-a197-4c6d-a317-c88e11e357c5" providerId="ADAL" clId="{267B74B9-B7E4-DB4E-8640-613F6B730BFA}" dt="2023-10-23T13:14:21.124" v="3026" actId="478"/>
          <ac:spMkLst>
            <pc:docMk/>
            <pc:sldMk cId="986886071" sldId="266"/>
            <ac:spMk id="39" creationId="{C4AF0CD6-7F2E-5D60-1436-E5703DFC3DEC}"/>
          </ac:spMkLst>
        </pc:spChg>
        <pc:spChg chg="add del mod">
          <ac:chgData name="Meredith Greayer" userId="84916543-a197-4c6d-a317-c88e11e357c5" providerId="ADAL" clId="{267B74B9-B7E4-DB4E-8640-613F6B730BFA}" dt="2023-10-23T13:14:21.124" v="3026" actId="478"/>
          <ac:spMkLst>
            <pc:docMk/>
            <pc:sldMk cId="986886071" sldId="266"/>
            <ac:spMk id="40" creationId="{E7D9E1C9-61FC-375D-71F6-B2E171057B09}"/>
          </ac:spMkLst>
        </pc:spChg>
        <pc:spChg chg="add del mod">
          <ac:chgData name="Meredith Greayer" userId="84916543-a197-4c6d-a317-c88e11e357c5" providerId="ADAL" clId="{267B74B9-B7E4-DB4E-8640-613F6B730BFA}" dt="2023-10-23T13:14:21.124" v="3026" actId="478"/>
          <ac:spMkLst>
            <pc:docMk/>
            <pc:sldMk cId="986886071" sldId="266"/>
            <ac:spMk id="41" creationId="{D3F6BC3E-974B-BABF-1489-4BB7BCD32D8C}"/>
          </ac:spMkLst>
        </pc:spChg>
        <pc:spChg chg="add del mod">
          <ac:chgData name="Meredith Greayer" userId="84916543-a197-4c6d-a317-c88e11e357c5" providerId="ADAL" clId="{267B74B9-B7E4-DB4E-8640-613F6B730BFA}" dt="2023-10-23T13:14:21.124" v="3026" actId="478"/>
          <ac:spMkLst>
            <pc:docMk/>
            <pc:sldMk cId="986886071" sldId="266"/>
            <ac:spMk id="42" creationId="{B7009211-4B56-7974-EFA0-0B77FEEF0173}"/>
          </ac:spMkLst>
        </pc:spChg>
        <pc:spChg chg="add del mod">
          <ac:chgData name="Meredith Greayer" userId="84916543-a197-4c6d-a317-c88e11e357c5" providerId="ADAL" clId="{267B74B9-B7E4-DB4E-8640-613F6B730BFA}" dt="2023-10-23T13:14:21.124" v="3026" actId="478"/>
          <ac:spMkLst>
            <pc:docMk/>
            <pc:sldMk cId="986886071" sldId="266"/>
            <ac:spMk id="43" creationId="{CC2E5B77-AB44-6D4A-D339-91355AA06652}"/>
          </ac:spMkLst>
        </pc:spChg>
        <pc:spChg chg="add del mod">
          <ac:chgData name="Meredith Greayer" userId="84916543-a197-4c6d-a317-c88e11e357c5" providerId="ADAL" clId="{267B74B9-B7E4-DB4E-8640-613F6B730BFA}" dt="2023-10-23T13:14:21.124" v="3026" actId="478"/>
          <ac:spMkLst>
            <pc:docMk/>
            <pc:sldMk cId="986886071" sldId="266"/>
            <ac:spMk id="44" creationId="{D27B79F7-D6A0-A4E4-BD4F-DB5CB0D6CAEB}"/>
          </ac:spMkLst>
        </pc:spChg>
        <pc:spChg chg="add del mod">
          <ac:chgData name="Meredith Greayer" userId="84916543-a197-4c6d-a317-c88e11e357c5" providerId="ADAL" clId="{267B74B9-B7E4-DB4E-8640-613F6B730BFA}" dt="2023-10-23T13:14:21.124" v="3026" actId="478"/>
          <ac:spMkLst>
            <pc:docMk/>
            <pc:sldMk cId="986886071" sldId="266"/>
            <ac:spMk id="45" creationId="{B27A0E91-91A1-5B47-A468-4692A3E0E828}"/>
          </ac:spMkLst>
        </pc:spChg>
        <pc:spChg chg="add del mod">
          <ac:chgData name="Meredith Greayer" userId="84916543-a197-4c6d-a317-c88e11e357c5" providerId="ADAL" clId="{267B74B9-B7E4-DB4E-8640-613F6B730BFA}" dt="2023-10-23T13:14:25.226" v="3027" actId="478"/>
          <ac:spMkLst>
            <pc:docMk/>
            <pc:sldMk cId="986886071" sldId="266"/>
            <ac:spMk id="68" creationId="{44B024F6-7380-4B07-6300-53097EC07FEC}"/>
          </ac:spMkLst>
        </pc:spChg>
        <pc:spChg chg="add del mod">
          <ac:chgData name="Meredith Greayer" userId="84916543-a197-4c6d-a317-c88e11e357c5" providerId="ADAL" clId="{267B74B9-B7E4-DB4E-8640-613F6B730BFA}" dt="2023-10-19T22:55:18.732" v="1407" actId="478"/>
          <ac:spMkLst>
            <pc:docMk/>
            <pc:sldMk cId="986886071" sldId="266"/>
            <ac:spMk id="69" creationId="{F09FF90E-2614-9D2C-9984-7B94FFA99EB0}"/>
          </ac:spMkLst>
        </pc:spChg>
        <pc:spChg chg="add del mod">
          <ac:chgData name="Meredith Greayer" userId="84916543-a197-4c6d-a317-c88e11e357c5" providerId="ADAL" clId="{267B74B9-B7E4-DB4E-8640-613F6B730BFA}" dt="2023-10-23T13:14:21.124" v="3026" actId="478"/>
          <ac:spMkLst>
            <pc:docMk/>
            <pc:sldMk cId="986886071" sldId="266"/>
            <ac:spMk id="70" creationId="{14ED1132-A8C1-C6F6-B226-2341CD5D9F61}"/>
          </ac:spMkLst>
        </pc:spChg>
        <pc:spChg chg="add del mod">
          <ac:chgData name="Meredith Greayer" userId="84916543-a197-4c6d-a317-c88e11e357c5" providerId="ADAL" clId="{267B74B9-B7E4-DB4E-8640-613F6B730BFA}" dt="2023-10-17T23:46:18.070" v="774" actId="478"/>
          <ac:spMkLst>
            <pc:docMk/>
            <pc:sldMk cId="986886071" sldId="266"/>
            <ac:spMk id="98" creationId="{C58BCDF7-D3EB-9233-433B-68034F8C50CA}"/>
          </ac:spMkLst>
        </pc:spChg>
        <pc:spChg chg="add del mod">
          <ac:chgData name="Meredith Greayer" userId="84916543-a197-4c6d-a317-c88e11e357c5" providerId="ADAL" clId="{267B74B9-B7E4-DB4E-8640-613F6B730BFA}" dt="2023-10-17T23:47:15.121" v="809" actId="478"/>
          <ac:spMkLst>
            <pc:docMk/>
            <pc:sldMk cId="986886071" sldId="266"/>
            <ac:spMk id="99" creationId="{50827EA7-9CA3-5D77-5D8C-2EBFF37B037E}"/>
          </ac:spMkLst>
        </pc:spChg>
        <pc:spChg chg="add del mod">
          <ac:chgData name="Meredith Greayer" userId="84916543-a197-4c6d-a317-c88e11e357c5" providerId="ADAL" clId="{267B74B9-B7E4-DB4E-8640-613F6B730BFA}" dt="2023-10-23T13:14:25.226" v="3027" actId="478"/>
          <ac:spMkLst>
            <pc:docMk/>
            <pc:sldMk cId="986886071" sldId="266"/>
            <ac:spMk id="100" creationId="{2D91ED71-79CD-6027-1546-5201398A70E1}"/>
          </ac:spMkLst>
        </pc:spChg>
        <pc:spChg chg="add del mod">
          <ac:chgData name="Meredith Greayer" userId="84916543-a197-4c6d-a317-c88e11e357c5" providerId="ADAL" clId="{267B74B9-B7E4-DB4E-8640-613F6B730BFA}" dt="2023-10-23T13:14:21.124" v="3026" actId="478"/>
          <ac:spMkLst>
            <pc:docMk/>
            <pc:sldMk cId="986886071" sldId="266"/>
            <ac:spMk id="169" creationId="{9829AD2D-0AAD-D5C9-D22E-31FE1DDD41A7}"/>
          </ac:spMkLst>
        </pc:spChg>
        <pc:spChg chg="add del mod">
          <ac:chgData name="Meredith Greayer" userId="84916543-a197-4c6d-a317-c88e11e357c5" providerId="ADAL" clId="{267B74B9-B7E4-DB4E-8640-613F6B730BFA}" dt="2023-10-17T23:57:07.443" v="922"/>
          <ac:spMkLst>
            <pc:docMk/>
            <pc:sldMk cId="986886071" sldId="266"/>
            <ac:spMk id="170" creationId="{83330B1B-5441-4504-EC41-FF702D2AD583}"/>
          </ac:spMkLst>
        </pc:spChg>
        <pc:spChg chg="add del mod">
          <ac:chgData name="Meredith Greayer" userId="84916543-a197-4c6d-a317-c88e11e357c5" providerId="ADAL" clId="{267B74B9-B7E4-DB4E-8640-613F6B730BFA}" dt="2023-10-23T13:14:21.124" v="3026" actId="478"/>
          <ac:spMkLst>
            <pc:docMk/>
            <pc:sldMk cId="986886071" sldId="266"/>
            <ac:spMk id="171" creationId="{6716949A-B9A2-6FF4-8E95-7BD9C2A591AE}"/>
          </ac:spMkLst>
        </pc:spChg>
        <pc:spChg chg="add del mod">
          <ac:chgData name="Meredith Greayer" userId="84916543-a197-4c6d-a317-c88e11e357c5" providerId="ADAL" clId="{267B74B9-B7E4-DB4E-8640-613F6B730BFA}" dt="2023-10-23T13:14:21.124" v="3026" actId="478"/>
          <ac:spMkLst>
            <pc:docMk/>
            <pc:sldMk cId="986886071" sldId="266"/>
            <ac:spMk id="172" creationId="{B4317524-13F6-C51B-F095-C24EB3EAA3AD}"/>
          </ac:spMkLst>
        </pc:spChg>
        <pc:spChg chg="add del mod">
          <ac:chgData name="Meredith Greayer" userId="84916543-a197-4c6d-a317-c88e11e357c5" providerId="ADAL" clId="{267B74B9-B7E4-DB4E-8640-613F6B730BFA}" dt="2023-10-23T13:14:21.124" v="3026" actId="478"/>
          <ac:spMkLst>
            <pc:docMk/>
            <pc:sldMk cId="986886071" sldId="266"/>
            <ac:spMk id="173" creationId="{5D01A0E1-7A45-D7D6-AA83-E0238A630C52}"/>
          </ac:spMkLst>
        </pc:spChg>
        <pc:spChg chg="add del mod">
          <ac:chgData name="Meredith Greayer" userId="84916543-a197-4c6d-a317-c88e11e357c5" providerId="ADAL" clId="{267B74B9-B7E4-DB4E-8640-613F6B730BFA}" dt="2023-10-23T13:14:21.124" v="3026" actId="478"/>
          <ac:spMkLst>
            <pc:docMk/>
            <pc:sldMk cId="986886071" sldId="266"/>
            <ac:spMk id="174" creationId="{AA4C2580-F32C-08BE-2EF3-4A007C360D76}"/>
          </ac:spMkLst>
        </pc:spChg>
        <pc:spChg chg="add del mod">
          <ac:chgData name="Meredith Greayer" userId="84916543-a197-4c6d-a317-c88e11e357c5" providerId="ADAL" clId="{267B74B9-B7E4-DB4E-8640-613F6B730BFA}" dt="2023-10-23T13:14:21.124" v="3026" actId="478"/>
          <ac:spMkLst>
            <pc:docMk/>
            <pc:sldMk cId="986886071" sldId="266"/>
            <ac:spMk id="175" creationId="{FBA2D983-682F-5792-3829-9CA9D141CA62}"/>
          </ac:spMkLst>
        </pc:spChg>
        <pc:spChg chg="add del mod">
          <ac:chgData name="Meredith Greayer" userId="84916543-a197-4c6d-a317-c88e11e357c5" providerId="ADAL" clId="{267B74B9-B7E4-DB4E-8640-613F6B730BFA}" dt="2023-10-23T13:14:21.124" v="3026" actId="478"/>
          <ac:spMkLst>
            <pc:docMk/>
            <pc:sldMk cId="986886071" sldId="266"/>
            <ac:spMk id="176" creationId="{B5CF8B2E-B6C8-6955-879A-2609F99E206D}"/>
          </ac:spMkLst>
        </pc:spChg>
        <pc:picChg chg="add mod">
          <ac:chgData name="Meredith Greayer" userId="84916543-a197-4c6d-a317-c88e11e357c5" providerId="ADAL" clId="{267B74B9-B7E4-DB4E-8640-613F6B730BFA}" dt="2023-10-23T13:17:23.239" v="3032" actId="1076"/>
          <ac:picMkLst>
            <pc:docMk/>
            <pc:sldMk cId="986886071" sldId="266"/>
            <ac:picMk id="8" creationId="{FE8DD209-6927-7F62-57C2-B3C7C906EC5B}"/>
          </ac:picMkLst>
        </pc:picChg>
        <pc:picChg chg="add mod">
          <ac:chgData name="Meredith Greayer" userId="84916543-a197-4c6d-a317-c88e11e357c5" providerId="ADAL" clId="{267B74B9-B7E4-DB4E-8640-613F6B730BFA}" dt="2023-10-23T13:17:36.908" v="3034" actId="1076"/>
          <ac:picMkLst>
            <pc:docMk/>
            <pc:sldMk cId="986886071" sldId="266"/>
            <ac:picMk id="9" creationId="{5A64BAE6-E363-D1FB-0030-A5F8028A930C}"/>
          </ac:picMkLst>
        </pc:picChg>
        <pc:cxnChg chg="add del mod">
          <ac:chgData name="Meredith Greayer" userId="84916543-a197-4c6d-a317-c88e11e357c5" providerId="ADAL" clId="{267B74B9-B7E4-DB4E-8640-613F6B730BFA}" dt="2023-10-23T13:14:21.124" v="3026" actId="478"/>
          <ac:cxnSpMkLst>
            <pc:docMk/>
            <pc:sldMk cId="986886071" sldId="266"/>
            <ac:cxnSpMk id="33" creationId="{203D4B2B-2F54-DF49-82C3-EA960A30F0E3}"/>
          </ac:cxnSpMkLst>
        </pc:cxnChg>
        <pc:cxnChg chg="add del mod">
          <ac:chgData name="Meredith Greayer" userId="84916543-a197-4c6d-a317-c88e11e357c5" providerId="ADAL" clId="{267B74B9-B7E4-DB4E-8640-613F6B730BFA}" dt="2023-10-23T13:14:21.124" v="3026" actId="478"/>
          <ac:cxnSpMkLst>
            <pc:docMk/>
            <pc:sldMk cId="986886071" sldId="266"/>
            <ac:cxnSpMk id="47" creationId="{D3EA88BE-9FF2-A261-530E-6294A6A9E027}"/>
          </ac:cxnSpMkLst>
        </pc:cxnChg>
        <pc:cxnChg chg="add del mod">
          <ac:chgData name="Meredith Greayer" userId="84916543-a197-4c6d-a317-c88e11e357c5" providerId="ADAL" clId="{267B74B9-B7E4-DB4E-8640-613F6B730BFA}" dt="2023-10-19T22:44:03.590" v="1204" actId="11529"/>
          <ac:cxnSpMkLst>
            <pc:docMk/>
            <pc:sldMk cId="986886071" sldId="266"/>
            <ac:cxnSpMk id="48" creationId="{41B126DD-F620-42F3-8E03-274485A53AE8}"/>
          </ac:cxnSpMkLst>
        </pc:cxnChg>
        <pc:cxnChg chg="add del mod">
          <ac:chgData name="Meredith Greayer" userId="84916543-a197-4c6d-a317-c88e11e357c5" providerId="ADAL" clId="{267B74B9-B7E4-DB4E-8640-613F6B730BFA}" dt="2023-10-23T13:14:21.124" v="3026" actId="478"/>
          <ac:cxnSpMkLst>
            <pc:docMk/>
            <pc:sldMk cId="986886071" sldId="266"/>
            <ac:cxnSpMk id="50" creationId="{1A59DA8F-67C7-C11F-06DE-E8B46127688B}"/>
          </ac:cxnSpMkLst>
        </pc:cxnChg>
        <pc:cxnChg chg="add del mod">
          <ac:chgData name="Meredith Greayer" userId="84916543-a197-4c6d-a317-c88e11e357c5" providerId="ADAL" clId="{267B74B9-B7E4-DB4E-8640-613F6B730BFA}" dt="2023-10-19T22:46:21.121" v="1218" actId="478"/>
          <ac:cxnSpMkLst>
            <pc:docMk/>
            <pc:sldMk cId="986886071" sldId="266"/>
            <ac:cxnSpMk id="52" creationId="{2CAD08E2-DEC8-CEDB-B1B3-5CE203023836}"/>
          </ac:cxnSpMkLst>
        </pc:cxnChg>
        <pc:cxnChg chg="add del mod">
          <ac:chgData name="Meredith Greayer" userId="84916543-a197-4c6d-a317-c88e11e357c5" providerId="ADAL" clId="{267B74B9-B7E4-DB4E-8640-613F6B730BFA}" dt="2023-10-23T13:14:21.124" v="3026" actId="478"/>
          <ac:cxnSpMkLst>
            <pc:docMk/>
            <pc:sldMk cId="986886071" sldId="266"/>
            <ac:cxnSpMk id="53" creationId="{C791C739-8B3A-8E7A-1D2F-700564570ECE}"/>
          </ac:cxnSpMkLst>
        </pc:cxnChg>
        <pc:cxnChg chg="add del mod">
          <ac:chgData name="Meredith Greayer" userId="84916543-a197-4c6d-a317-c88e11e357c5" providerId="ADAL" clId="{267B74B9-B7E4-DB4E-8640-613F6B730BFA}" dt="2023-10-17T23:38:15.005" v="691" actId="478"/>
          <ac:cxnSpMkLst>
            <pc:docMk/>
            <pc:sldMk cId="986886071" sldId="266"/>
            <ac:cxnSpMk id="55" creationId="{1BF9A38F-0270-465B-872C-0B0820825CE2}"/>
          </ac:cxnSpMkLst>
        </pc:cxnChg>
        <pc:cxnChg chg="add del mod">
          <ac:chgData name="Meredith Greayer" userId="84916543-a197-4c6d-a317-c88e11e357c5" providerId="ADAL" clId="{267B74B9-B7E4-DB4E-8640-613F6B730BFA}" dt="2023-10-17T23:39:08.429" v="699" actId="478"/>
          <ac:cxnSpMkLst>
            <pc:docMk/>
            <pc:sldMk cId="986886071" sldId="266"/>
            <ac:cxnSpMk id="57" creationId="{9D084317-74AB-C792-1A6C-2D8C6703041B}"/>
          </ac:cxnSpMkLst>
        </pc:cxnChg>
        <pc:cxnChg chg="add del">
          <ac:chgData name="Meredith Greayer" userId="84916543-a197-4c6d-a317-c88e11e357c5" providerId="ADAL" clId="{267B74B9-B7E4-DB4E-8640-613F6B730BFA}" dt="2023-10-19T22:48:11.482" v="1220" actId="478"/>
          <ac:cxnSpMkLst>
            <pc:docMk/>
            <pc:sldMk cId="986886071" sldId="266"/>
            <ac:cxnSpMk id="58" creationId="{5467A874-1E75-EAF3-4CC6-C8024F279BB2}"/>
          </ac:cxnSpMkLst>
        </pc:cxnChg>
        <pc:cxnChg chg="add del mod">
          <ac:chgData name="Meredith Greayer" userId="84916543-a197-4c6d-a317-c88e11e357c5" providerId="ADAL" clId="{267B74B9-B7E4-DB4E-8640-613F6B730BFA}" dt="2023-10-19T22:49:24.403" v="1223" actId="478"/>
          <ac:cxnSpMkLst>
            <pc:docMk/>
            <pc:sldMk cId="986886071" sldId="266"/>
            <ac:cxnSpMk id="60" creationId="{5C5ADA13-47A8-4B6D-31DB-D43E8A55AF76}"/>
          </ac:cxnSpMkLst>
        </pc:cxnChg>
        <pc:cxnChg chg="add del mod">
          <ac:chgData name="Meredith Greayer" userId="84916543-a197-4c6d-a317-c88e11e357c5" providerId="ADAL" clId="{267B74B9-B7E4-DB4E-8640-613F6B730BFA}" dt="2023-10-23T13:14:25.226" v="3027" actId="478"/>
          <ac:cxnSpMkLst>
            <pc:docMk/>
            <pc:sldMk cId="986886071" sldId="266"/>
            <ac:cxnSpMk id="63" creationId="{7706EB9A-BE2E-EAC9-2E67-BC387F6481D1}"/>
          </ac:cxnSpMkLst>
        </pc:cxnChg>
        <pc:cxnChg chg="add del mod">
          <ac:chgData name="Meredith Greayer" userId="84916543-a197-4c6d-a317-c88e11e357c5" providerId="ADAL" clId="{267B74B9-B7E4-DB4E-8640-613F6B730BFA}" dt="2023-10-17T23:40:03.623" v="708" actId="478"/>
          <ac:cxnSpMkLst>
            <pc:docMk/>
            <pc:sldMk cId="986886071" sldId="266"/>
            <ac:cxnSpMk id="64" creationId="{C275D1DC-5585-F606-45DF-0C3EF9006D15}"/>
          </ac:cxnSpMkLst>
        </pc:cxnChg>
        <pc:cxnChg chg="add del mod">
          <ac:chgData name="Meredith Greayer" userId="84916543-a197-4c6d-a317-c88e11e357c5" providerId="ADAL" clId="{267B74B9-B7E4-DB4E-8640-613F6B730BFA}" dt="2023-10-17T23:50:12.508" v="852" actId="478"/>
          <ac:cxnSpMkLst>
            <pc:docMk/>
            <pc:sldMk cId="986886071" sldId="266"/>
            <ac:cxnSpMk id="72" creationId="{40AFA233-480A-1631-C506-416284CEDF23}"/>
          </ac:cxnSpMkLst>
        </pc:cxnChg>
        <pc:cxnChg chg="add del mod">
          <ac:chgData name="Meredith Greayer" userId="84916543-a197-4c6d-a317-c88e11e357c5" providerId="ADAL" clId="{267B74B9-B7E4-DB4E-8640-613F6B730BFA}" dt="2023-10-23T13:14:21.124" v="3026" actId="478"/>
          <ac:cxnSpMkLst>
            <pc:docMk/>
            <pc:sldMk cId="986886071" sldId="266"/>
            <ac:cxnSpMk id="80" creationId="{0C15355D-1A8E-9C62-F04C-2E156AD43670}"/>
          </ac:cxnSpMkLst>
        </pc:cxnChg>
        <pc:cxnChg chg="add del mod">
          <ac:chgData name="Meredith Greayer" userId="84916543-a197-4c6d-a317-c88e11e357c5" providerId="ADAL" clId="{267B74B9-B7E4-DB4E-8640-613F6B730BFA}" dt="2023-10-23T13:14:21.124" v="3026" actId="478"/>
          <ac:cxnSpMkLst>
            <pc:docMk/>
            <pc:sldMk cId="986886071" sldId="266"/>
            <ac:cxnSpMk id="82" creationId="{1316A205-005A-5068-84B6-CFE9CBB94AAD}"/>
          </ac:cxnSpMkLst>
        </pc:cxnChg>
        <pc:cxnChg chg="add del mod">
          <ac:chgData name="Meredith Greayer" userId="84916543-a197-4c6d-a317-c88e11e357c5" providerId="ADAL" clId="{267B74B9-B7E4-DB4E-8640-613F6B730BFA}" dt="2023-10-23T13:14:21.124" v="3026" actId="478"/>
          <ac:cxnSpMkLst>
            <pc:docMk/>
            <pc:sldMk cId="986886071" sldId="266"/>
            <ac:cxnSpMk id="84" creationId="{C71BB8FB-62C2-4B2F-0146-55C4915FD1F5}"/>
          </ac:cxnSpMkLst>
        </pc:cxnChg>
        <pc:cxnChg chg="add del mod">
          <ac:chgData name="Meredith Greayer" userId="84916543-a197-4c6d-a317-c88e11e357c5" providerId="ADAL" clId="{267B74B9-B7E4-DB4E-8640-613F6B730BFA}" dt="2023-10-23T13:14:21.124" v="3026" actId="478"/>
          <ac:cxnSpMkLst>
            <pc:docMk/>
            <pc:sldMk cId="986886071" sldId="266"/>
            <ac:cxnSpMk id="86" creationId="{127E4B4D-2791-1540-053D-4588EAABD2DA}"/>
          </ac:cxnSpMkLst>
        </pc:cxnChg>
        <pc:cxnChg chg="add del mod">
          <ac:chgData name="Meredith Greayer" userId="84916543-a197-4c6d-a317-c88e11e357c5" providerId="ADAL" clId="{267B74B9-B7E4-DB4E-8640-613F6B730BFA}" dt="2023-10-17T23:42:21.078" v="723" actId="478"/>
          <ac:cxnSpMkLst>
            <pc:docMk/>
            <pc:sldMk cId="986886071" sldId="266"/>
            <ac:cxnSpMk id="88" creationId="{070DAE96-D38D-D8ED-2518-610C8DF6BC30}"/>
          </ac:cxnSpMkLst>
        </pc:cxnChg>
        <pc:cxnChg chg="add del mod">
          <ac:chgData name="Meredith Greayer" userId="84916543-a197-4c6d-a317-c88e11e357c5" providerId="ADAL" clId="{267B74B9-B7E4-DB4E-8640-613F6B730BFA}" dt="2023-10-17T23:50:13.842" v="853" actId="478"/>
          <ac:cxnSpMkLst>
            <pc:docMk/>
            <pc:sldMk cId="986886071" sldId="266"/>
            <ac:cxnSpMk id="91" creationId="{1D213EA9-8398-2BE0-D590-4C92F1425404}"/>
          </ac:cxnSpMkLst>
        </pc:cxnChg>
        <pc:cxnChg chg="add del mod">
          <ac:chgData name="Meredith Greayer" userId="84916543-a197-4c6d-a317-c88e11e357c5" providerId="ADAL" clId="{267B74B9-B7E4-DB4E-8640-613F6B730BFA}" dt="2023-10-17T23:43:30.252" v="737" actId="478"/>
          <ac:cxnSpMkLst>
            <pc:docMk/>
            <pc:sldMk cId="986886071" sldId="266"/>
            <ac:cxnSpMk id="97" creationId="{8E845B42-84E0-1790-7A8F-FB198C05153A}"/>
          </ac:cxnSpMkLst>
        </pc:cxnChg>
        <pc:cxnChg chg="add del mod">
          <ac:chgData name="Meredith Greayer" userId="84916543-a197-4c6d-a317-c88e11e357c5" providerId="ADAL" clId="{267B74B9-B7E4-DB4E-8640-613F6B730BFA}" dt="2023-10-23T13:14:21.124" v="3026" actId="478"/>
          <ac:cxnSpMkLst>
            <pc:docMk/>
            <pc:sldMk cId="986886071" sldId="266"/>
            <ac:cxnSpMk id="102" creationId="{43D4E08D-C552-35D7-3698-CAC1EDF8F608}"/>
          </ac:cxnSpMkLst>
        </pc:cxnChg>
        <pc:cxnChg chg="add del mod">
          <ac:chgData name="Meredith Greayer" userId="84916543-a197-4c6d-a317-c88e11e357c5" providerId="ADAL" clId="{267B74B9-B7E4-DB4E-8640-613F6B730BFA}" dt="2023-10-23T13:14:21.124" v="3026" actId="478"/>
          <ac:cxnSpMkLst>
            <pc:docMk/>
            <pc:sldMk cId="986886071" sldId="266"/>
            <ac:cxnSpMk id="104" creationId="{95233797-A82A-E1F2-B9FF-D4FCE553DCC9}"/>
          </ac:cxnSpMkLst>
        </pc:cxnChg>
        <pc:cxnChg chg="add del mod">
          <ac:chgData name="Meredith Greayer" userId="84916543-a197-4c6d-a317-c88e11e357c5" providerId="ADAL" clId="{267B74B9-B7E4-DB4E-8640-613F6B730BFA}" dt="2023-10-23T13:14:21.124" v="3026" actId="478"/>
          <ac:cxnSpMkLst>
            <pc:docMk/>
            <pc:sldMk cId="986886071" sldId="266"/>
            <ac:cxnSpMk id="107" creationId="{3C747F5D-AFF0-092C-07E3-576CBD311B3D}"/>
          </ac:cxnSpMkLst>
        </pc:cxnChg>
        <pc:cxnChg chg="add del mod">
          <ac:chgData name="Meredith Greayer" userId="84916543-a197-4c6d-a317-c88e11e357c5" providerId="ADAL" clId="{267B74B9-B7E4-DB4E-8640-613F6B730BFA}" dt="2023-10-23T13:14:21.124" v="3026" actId="478"/>
          <ac:cxnSpMkLst>
            <pc:docMk/>
            <pc:sldMk cId="986886071" sldId="266"/>
            <ac:cxnSpMk id="109" creationId="{E0D66882-5E8A-0217-D945-2991F5EB60E3}"/>
          </ac:cxnSpMkLst>
        </pc:cxnChg>
        <pc:cxnChg chg="add del mod">
          <ac:chgData name="Meredith Greayer" userId="84916543-a197-4c6d-a317-c88e11e357c5" providerId="ADAL" clId="{267B74B9-B7E4-DB4E-8640-613F6B730BFA}" dt="2023-10-23T13:14:21.124" v="3026" actId="478"/>
          <ac:cxnSpMkLst>
            <pc:docMk/>
            <pc:sldMk cId="986886071" sldId="266"/>
            <ac:cxnSpMk id="113" creationId="{08E30EAE-17C8-1D72-EB91-1930935C70AD}"/>
          </ac:cxnSpMkLst>
        </pc:cxnChg>
        <pc:cxnChg chg="add del mod">
          <ac:chgData name="Meredith Greayer" userId="84916543-a197-4c6d-a317-c88e11e357c5" providerId="ADAL" clId="{267B74B9-B7E4-DB4E-8640-613F6B730BFA}" dt="2023-10-23T13:14:21.124" v="3026" actId="478"/>
          <ac:cxnSpMkLst>
            <pc:docMk/>
            <pc:sldMk cId="986886071" sldId="266"/>
            <ac:cxnSpMk id="115" creationId="{49D30EDA-9243-6754-7955-11BF9207C0D6}"/>
          </ac:cxnSpMkLst>
        </pc:cxnChg>
        <pc:cxnChg chg="add del mod">
          <ac:chgData name="Meredith Greayer" userId="84916543-a197-4c6d-a317-c88e11e357c5" providerId="ADAL" clId="{267B74B9-B7E4-DB4E-8640-613F6B730BFA}" dt="2023-10-23T13:14:21.124" v="3026" actId="478"/>
          <ac:cxnSpMkLst>
            <pc:docMk/>
            <pc:sldMk cId="986886071" sldId="266"/>
            <ac:cxnSpMk id="117" creationId="{A3354139-70CA-DF60-FBCD-97FD9272E274}"/>
          </ac:cxnSpMkLst>
        </pc:cxnChg>
        <pc:cxnChg chg="add del mod">
          <ac:chgData name="Meredith Greayer" userId="84916543-a197-4c6d-a317-c88e11e357c5" providerId="ADAL" clId="{267B74B9-B7E4-DB4E-8640-613F6B730BFA}" dt="2023-10-23T13:14:21.124" v="3026" actId="478"/>
          <ac:cxnSpMkLst>
            <pc:docMk/>
            <pc:sldMk cId="986886071" sldId="266"/>
            <ac:cxnSpMk id="119" creationId="{01F1D9E7-8FFC-992C-A2B2-421EDA30206E}"/>
          </ac:cxnSpMkLst>
        </pc:cxnChg>
        <pc:cxnChg chg="add del mod">
          <ac:chgData name="Meredith Greayer" userId="84916543-a197-4c6d-a317-c88e11e357c5" providerId="ADAL" clId="{267B74B9-B7E4-DB4E-8640-613F6B730BFA}" dt="2023-10-23T13:14:21.124" v="3026" actId="478"/>
          <ac:cxnSpMkLst>
            <pc:docMk/>
            <pc:sldMk cId="986886071" sldId="266"/>
            <ac:cxnSpMk id="121" creationId="{184CA458-D7F3-F2E7-04B6-13EBA353AA14}"/>
          </ac:cxnSpMkLst>
        </pc:cxnChg>
        <pc:cxnChg chg="add del mod">
          <ac:chgData name="Meredith Greayer" userId="84916543-a197-4c6d-a317-c88e11e357c5" providerId="ADAL" clId="{267B74B9-B7E4-DB4E-8640-613F6B730BFA}" dt="2023-10-23T13:14:21.124" v="3026" actId="478"/>
          <ac:cxnSpMkLst>
            <pc:docMk/>
            <pc:sldMk cId="986886071" sldId="266"/>
            <ac:cxnSpMk id="123" creationId="{0CDFE18B-0CAD-2EE4-A8B4-1FB2007CC4C7}"/>
          </ac:cxnSpMkLst>
        </pc:cxnChg>
        <pc:cxnChg chg="add del mod">
          <ac:chgData name="Meredith Greayer" userId="84916543-a197-4c6d-a317-c88e11e357c5" providerId="ADAL" clId="{267B74B9-B7E4-DB4E-8640-613F6B730BFA}" dt="2023-10-17T23:50:10.912" v="851" actId="478"/>
          <ac:cxnSpMkLst>
            <pc:docMk/>
            <pc:sldMk cId="986886071" sldId="266"/>
            <ac:cxnSpMk id="125" creationId="{1AC12A8F-6011-F29A-5D20-47FDBE74900C}"/>
          </ac:cxnSpMkLst>
        </pc:cxnChg>
        <pc:cxnChg chg="add del mod">
          <ac:chgData name="Meredith Greayer" userId="84916543-a197-4c6d-a317-c88e11e357c5" providerId="ADAL" clId="{267B74B9-B7E4-DB4E-8640-613F6B730BFA}" dt="2023-10-23T13:14:21.124" v="3026" actId="478"/>
          <ac:cxnSpMkLst>
            <pc:docMk/>
            <pc:sldMk cId="986886071" sldId="266"/>
            <ac:cxnSpMk id="127" creationId="{5724E780-690F-FD5E-EBB1-B5E7F165072B}"/>
          </ac:cxnSpMkLst>
        </pc:cxnChg>
        <pc:cxnChg chg="add del mod">
          <ac:chgData name="Meredith Greayer" userId="84916543-a197-4c6d-a317-c88e11e357c5" providerId="ADAL" clId="{267B74B9-B7E4-DB4E-8640-613F6B730BFA}" dt="2023-10-23T13:14:21.124" v="3026" actId="478"/>
          <ac:cxnSpMkLst>
            <pc:docMk/>
            <pc:sldMk cId="986886071" sldId="266"/>
            <ac:cxnSpMk id="129" creationId="{C2B82D4B-4D2E-674B-FF98-F63F07EDD5ED}"/>
          </ac:cxnSpMkLst>
        </pc:cxnChg>
        <pc:cxnChg chg="add del mod">
          <ac:chgData name="Meredith Greayer" userId="84916543-a197-4c6d-a317-c88e11e357c5" providerId="ADAL" clId="{267B74B9-B7E4-DB4E-8640-613F6B730BFA}" dt="2023-10-23T13:14:21.124" v="3026" actId="478"/>
          <ac:cxnSpMkLst>
            <pc:docMk/>
            <pc:sldMk cId="986886071" sldId="266"/>
            <ac:cxnSpMk id="131" creationId="{16140985-D2D6-74E1-7900-6623D6C8CBB5}"/>
          </ac:cxnSpMkLst>
        </pc:cxnChg>
        <pc:cxnChg chg="add del mod">
          <ac:chgData name="Meredith Greayer" userId="84916543-a197-4c6d-a317-c88e11e357c5" providerId="ADAL" clId="{267B74B9-B7E4-DB4E-8640-613F6B730BFA}" dt="2023-10-23T13:14:21.124" v="3026" actId="478"/>
          <ac:cxnSpMkLst>
            <pc:docMk/>
            <pc:sldMk cId="986886071" sldId="266"/>
            <ac:cxnSpMk id="133" creationId="{121B6052-00E1-48ED-9552-4436AE243F29}"/>
          </ac:cxnSpMkLst>
        </pc:cxnChg>
        <pc:cxnChg chg="add del mod">
          <ac:chgData name="Meredith Greayer" userId="84916543-a197-4c6d-a317-c88e11e357c5" providerId="ADAL" clId="{267B74B9-B7E4-DB4E-8640-613F6B730BFA}" dt="2023-10-23T13:14:21.124" v="3026" actId="478"/>
          <ac:cxnSpMkLst>
            <pc:docMk/>
            <pc:sldMk cId="986886071" sldId="266"/>
            <ac:cxnSpMk id="135" creationId="{94678D47-ED84-B9BD-AA86-4C1789423C24}"/>
          </ac:cxnSpMkLst>
        </pc:cxnChg>
        <pc:cxnChg chg="add del mod">
          <ac:chgData name="Meredith Greayer" userId="84916543-a197-4c6d-a317-c88e11e357c5" providerId="ADAL" clId="{267B74B9-B7E4-DB4E-8640-613F6B730BFA}" dt="2023-10-23T13:14:21.124" v="3026" actId="478"/>
          <ac:cxnSpMkLst>
            <pc:docMk/>
            <pc:sldMk cId="986886071" sldId="266"/>
            <ac:cxnSpMk id="137" creationId="{65E9E01F-8296-16C4-7C5D-5B66D6C0F6A1}"/>
          </ac:cxnSpMkLst>
        </pc:cxnChg>
        <pc:cxnChg chg="add del mod">
          <ac:chgData name="Meredith Greayer" userId="84916543-a197-4c6d-a317-c88e11e357c5" providerId="ADAL" clId="{267B74B9-B7E4-DB4E-8640-613F6B730BFA}" dt="2023-10-23T13:14:21.124" v="3026" actId="478"/>
          <ac:cxnSpMkLst>
            <pc:docMk/>
            <pc:sldMk cId="986886071" sldId="266"/>
            <ac:cxnSpMk id="139" creationId="{FACE9F7B-9036-A118-EA9A-66957AA9D7ED}"/>
          </ac:cxnSpMkLst>
        </pc:cxnChg>
        <pc:cxnChg chg="add del mod">
          <ac:chgData name="Meredith Greayer" userId="84916543-a197-4c6d-a317-c88e11e357c5" providerId="ADAL" clId="{267B74B9-B7E4-DB4E-8640-613F6B730BFA}" dt="2023-10-23T13:14:21.124" v="3026" actId="478"/>
          <ac:cxnSpMkLst>
            <pc:docMk/>
            <pc:sldMk cId="986886071" sldId="266"/>
            <ac:cxnSpMk id="141" creationId="{81917D70-E678-D1B0-1EB2-7A2EF5054A38}"/>
          </ac:cxnSpMkLst>
        </pc:cxnChg>
        <pc:cxnChg chg="add del mod">
          <ac:chgData name="Meredith Greayer" userId="84916543-a197-4c6d-a317-c88e11e357c5" providerId="ADAL" clId="{267B74B9-B7E4-DB4E-8640-613F6B730BFA}" dt="2023-10-23T13:14:21.124" v="3026" actId="478"/>
          <ac:cxnSpMkLst>
            <pc:docMk/>
            <pc:sldMk cId="986886071" sldId="266"/>
            <ac:cxnSpMk id="143" creationId="{73BC02CA-6036-F9EF-543B-5AAC4ED15E06}"/>
          </ac:cxnSpMkLst>
        </pc:cxnChg>
        <pc:cxnChg chg="add del mod">
          <ac:chgData name="Meredith Greayer" userId="84916543-a197-4c6d-a317-c88e11e357c5" providerId="ADAL" clId="{267B74B9-B7E4-DB4E-8640-613F6B730BFA}" dt="2023-10-23T13:14:21.124" v="3026" actId="478"/>
          <ac:cxnSpMkLst>
            <pc:docMk/>
            <pc:sldMk cId="986886071" sldId="266"/>
            <ac:cxnSpMk id="145" creationId="{5E6015A3-6BEA-498E-010C-5ADDEC52CF41}"/>
          </ac:cxnSpMkLst>
        </pc:cxnChg>
        <pc:cxnChg chg="add del mod">
          <ac:chgData name="Meredith Greayer" userId="84916543-a197-4c6d-a317-c88e11e357c5" providerId="ADAL" clId="{267B74B9-B7E4-DB4E-8640-613F6B730BFA}" dt="2023-10-17T23:52:07.258" v="867" actId="478"/>
          <ac:cxnSpMkLst>
            <pc:docMk/>
            <pc:sldMk cId="986886071" sldId="266"/>
            <ac:cxnSpMk id="147" creationId="{FAD07CBF-6D7C-E3D2-F974-4AD3BD92DA7A}"/>
          </ac:cxnSpMkLst>
        </pc:cxnChg>
        <pc:cxnChg chg="add del mod">
          <ac:chgData name="Meredith Greayer" userId="84916543-a197-4c6d-a317-c88e11e357c5" providerId="ADAL" clId="{267B74B9-B7E4-DB4E-8640-613F6B730BFA}" dt="2023-10-23T13:14:21.124" v="3026" actId="478"/>
          <ac:cxnSpMkLst>
            <pc:docMk/>
            <pc:sldMk cId="986886071" sldId="266"/>
            <ac:cxnSpMk id="149" creationId="{E0830D4C-8A6A-2B2E-6AC8-7FFC51303051}"/>
          </ac:cxnSpMkLst>
        </pc:cxnChg>
        <pc:cxnChg chg="add del mod">
          <ac:chgData name="Meredith Greayer" userId="84916543-a197-4c6d-a317-c88e11e357c5" providerId="ADAL" clId="{267B74B9-B7E4-DB4E-8640-613F6B730BFA}" dt="2023-10-23T13:14:21.124" v="3026" actId="478"/>
          <ac:cxnSpMkLst>
            <pc:docMk/>
            <pc:sldMk cId="986886071" sldId="266"/>
            <ac:cxnSpMk id="151" creationId="{FE990A94-D544-AC4E-F81B-CA72693BB684}"/>
          </ac:cxnSpMkLst>
        </pc:cxnChg>
        <pc:cxnChg chg="add del mod">
          <ac:chgData name="Meredith Greayer" userId="84916543-a197-4c6d-a317-c88e11e357c5" providerId="ADAL" clId="{267B74B9-B7E4-DB4E-8640-613F6B730BFA}" dt="2023-10-23T13:14:21.124" v="3026" actId="478"/>
          <ac:cxnSpMkLst>
            <pc:docMk/>
            <pc:sldMk cId="986886071" sldId="266"/>
            <ac:cxnSpMk id="155" creationId="{D6E65256-CEB1-C283-E80F-30B3E8183883}"/>
          </ac:cxnSpMkLst>
        </pc:cxnChg>
        <pc:cxnChg chg="add del mod">
          <ac:chgData name="Meredith Greayer" userId="84916543-a197-4c6d-a317-c88e11e357c5" providerId="ADAL" clId="{267B74B9-B7E4-DB4E-8640-613F6B730BFA}" dt="2023-10-23T13:14:21.124" v="3026" actId="478"/>
          <ac:cxnSpMkLst>
            <pc:docMk/>
            <pc:sldMk cId="986886071" sldId="266"/>
            <ac:cxnSpMk id="157" creationId="{C973A651-02BC-CB34-1568-B1F5185EFFD5}"/>
          </ac:cxnSpMkLst>
        </pc:cxnChg>
        <pc:cxnChg chg="add del mod">
          <ac:chgData name="Meredith Greayer" userId="84916543-a197-4c6d-a317-c88e11e357c5" providerId="ADAL" clId="{267B74B9-B7E4-DB4E-8640-613F6B730BFA}" dt="2023-10-23T13:14:21.124" v="3026" actId="478"/>
          <ac:cxnSpMkLst>
            <pc:docMk/>
            <pc:sldMk cId="986886071" sldId="266"/>
            <ac:cxnSpMk id="159" creationId="{BA1AA198-85CB-4A40-B1B0-1CCE222FD1A8}"/>
          </ac:cxnSpMkLst>
        </pc:cxnChg>
        <pc:cxnChg chg="add del mod">
          <ac:chgData name="Meredith Greayer" userId="84916543-a197-4c6d-a317-c88e11e357c5" providerId="ADAL" clId="{267B74B9-B7E4-DB4E-8640-613F6B730BFA}" dt="2023-10-23T13:14:21.124" v="3026" actId="478"/>
          <ac:cxnSpMkLst>
            <pc:docMk/>
            <pc:sldMk cId="986886071" sldId="266"/>
            <ac:cxnSpMk id="161" creationId="{228888E8-7492-8C9B-58B0-DE31BD22C936}"/>
          </ac:cxnSpMkLst>
        </pc:cxnChg>
        <pc:cxnChg chg="add del mod">
          <ac:chgData name="Meredith Greayer" userId="84916543-a197-4c6d-a317-c88e11e357c5" providerId="ADAL" clId="{267B74B9-B7E4-DB4E-8640-613F6B730BFA}" dt="2023-10-23T13:14:21.124" v="3026" actId="478"/>
          <ac:cxnSpMkLst>
            <pc:docMk/>
            <pc:sldMk cId="986886071" sldId="266"/>
            <ac:cxnSpMk id="164" creationId="{970DA4D6-D138-8CA4-5365-F2856ED93C7B}"/>
          </ac:cxnSpMkLst>
        </pc:cxnChg>
        <pc:cxnChg chg="add del mod">
          <ac:chgData name="Meredith Greayer" userId="84916543-a197-4c6d-a317-c88e11e357c5" providerId="ADAL" clId="{267B74B9-B7E4-DB4E-8640-613F6B730BFA}" dt="2023-10-23T13:14:21.124" v="3026" actId="478"/>
          <ac:cxnSpMkLst>
            <pc:docMk/>
            <pc:sldMk cId="986886071" sldId="266"/>
            <ac:cxnSpMk id="166" creationId="{3DD412F8-C7F2-83E9-4C1D-BEEE9A9E1D8F}"/>
          </ac:cxnSpMkLst>
        </pc:cxnChg>
        <pc:cxnChg chg="add del mod">
          <ac:chgData name="Meredith Greayer" userId="84916543-a197-4c6d-a317-c88e11e357c5" providerId="ADAL" clId="{267B74B9-B7E4-DB4E-8640-613F6B730BFA}" dt="2023-10-23T13:14:21.124" v="3026" actId="478"/>
          <ac:cxnSpMkLst>
            <pc:docMk/>
            <pc:sldMk cId="986886071" sldId="266"/>
            <ac:cxnSpMk id="168" creationId="{A923019B-FA9E-A2A5-261B-0DED54A2764A}"/>
          </ac:cxnSpMkLst>
        </pc:cxnChg>
      </pc:sldChg>
      <pc:sldChg chg="addSp delSp modSp mod ord">
        <pc:chgData name="Meredith Greayer" userId="84916543-a197-4c6d-a317-c88e11e357c5" providerId="ADAL" clId="{267B74B9-B7E4-DB4E-8640-613F6B730BFA}" dt="2023-10-24T21:34:50.094" v="7424" actId="14100"/>
        <pc:sldMkLst>
          <pc:docMk/>
          <pc:sldMk cId="2606313654" sldId="267"/>
        </pc:sldMkLst>
        <pc:spChg chg="add del">
          <ac:chgData name="Meredith Greayer" userId="84916543-a197-4c6d-a317-c88e11e357c5" providerId="ADAL" clId="{267B74B9-B7E4-DB4E-8640-613F6B730BFA}" dt="2023-10-24T16:59:17.490" v="5281" actId="478"/>
          <ac:spMkLst>
            <pc:docMk/>
            <pc:sldMk cId="2606313654" sldId="267"/>
            <ac:spMk id="4" creationId="{BABC77D8-3CC6-2115-22F2-BE4AB0D722AD}"/>
          </ac:spMkLst>
        </pc:spChg>
        <pc:spChg chg="add del mod">
          <ac:chgData name="Meredith Greayer" userId="84916543-a197-4c6d-a317-c88e11e357c5" providerId="ADAL" clId="{267B74B9-B7E4-DB4E-8640-613F6B730BFA}" dt="2023-10-24T17:00:30.887" v="5315" actId="478"/>
          <ac:spMkLst>
            <pc:docMk/>
            <pc:sldMk cId="2606313654" sldId="267"/>
            <ac:spMk id="5" creationId="{6BC3D668-CF43-47EA-9469-D212AF97EA4C}"/>
          </ac:spMkLst>
        </pc:spChg>
        <pc:spChg chg="add del mod">
          <ac:chgData name="Meredith Greayer" userId="84916543-a197-4c6d-a317-c88e11e357c5" providerId="ADAL" clId="{267B74B9-B7E4-DB4E-8640-613F6B730BFA}" dt="2023-10-24T16:59:30.765" v="5297" actId="478"/>
          <ac:spMkLst>
            <pc:docMk/>
            <pc:sldMk cId="2606313654" sldId="267"/>
            <ac:spMk id="6" creationId="{66EAEBBE-42F2-9BF0-CD08-FECD93F22EA3}"/>
          </ac:spMkLst>
        </pc:spChg>
        <pc:spChg chg="add mod">
          <ac:chgData name="Meredith Greayer" userId="84916543-a197-4c6d-a317-c88e11e357c5" providerId="ADAL" clId="{267B74B9-B7E4-DB4E-8640-613F6B730BFA}" dt="2023-10-24T17:02:52.181" v="5411" actId="2085"/>
          <ac:spMkLst>
            <pc:docMk/>
            <pc:sldMk cId="2606313654" sldId="267"/>
            <ac:spMk id="7" creationId="{854C6A75-D4A6-9B91-4EBB-5551016F9373}"/>
          </ac:spMkLst>
        </pc:spChg>
        <pc:spChg chg="add mod">
          <ac:chgData name="Meredith Greayer" userId="84916543-a197-4c6d-a317-c88e11e357c5" providerId="ADAL" clId="{267B74B9-B7E4-DB4E-8640-613F6B730BFA}" dt="2023-10-24T17:02:54.789" v="5412" actId="2085"/>
          <ac:spMkLst>
            <pc:docMk/>
            <pc:sldMk cId="2606313654" sldId="267"/>
            <ac:spMk id="8" creationId="{F3A75E59-B52B-DE3B-A248-3066BDD274E9}"/>
          </ac:spMkLst>
        </pc:spChg>
        <pc:spChg chg="add mod">
          <ac:chgData name="Meredith Greayer" userId="84916543-a197-4c6d-a317-c88e11e357c5" providerId="ADAL" clId="{267B74B9-B7E4-DB4E-8640-613F6B730BFA}" dt="2023-10-24T17:02:57.367" v="5413" actId="2085"/>
          <ac:spMkLst>
            <pc:docMk/>
            <pc:sldMk cId="2606313654" sldId="267"/>
            <ac:spMk id="9" creationId="{47FD9E4D-D54F-86CB-1CF7-634C3CEBACDD}"/>
          </ac:spMkLst>
        </pc:spChg>
        <pc:spChg chg="add mod">
          <ac:chgData name="Meredith Greayer" userId="84916543-a197-4c6d-a317-c88e11e357c5" providerId="ADAL" clId="{267B74B9-B7E4-DB4E-8640-613F6B730BFA}" dt="2023-10-24T17:09:35.862" v="5455" actId="1076"/>
          <ac:spMkLst>
            <pc:docMk/>
            <pc:sldMk cId="2606313654" sldId="267"/>
            <ac:spMk id="10" creationId="{3513639C-2F23-FA52-17C1-4E2C01D6C387}"/>
          </ac:spMkLst>
        </pc:spChg>
        <pc:spChg chg="add mod">
          <ac:chgData name="Meredith Greayer" userId="84916543-a197-4c6d-a317-c88e11e357c5" providerId="ADAL" clId="{267B74B9-B7E4-DB4E-8640-613F6B730BFA}" dt="2023-10-24T17:09:31.310" v="5454" actId="1076"/>
          <ac:spMkLst>
            <pc:docMk/>
            <pc:sldMk cId="2606313654" sldId="267"/>
            <ac:spMk id="11" creationId="{DE520E96-EDEC-6212-2ED2-A3D13EA614A0}"/>
          </ac:spMkLst>
        </pc:spChg>
        <pc:spChg chg="add mod">
          <ac:chgData name="Meredith Greayer" userId="84916543-a197-4c6d-a317-c88e11e357c5" providerId="ADAL" clId="{267B74B9-B7E4-DB4E-8640-613F6B730BFA}" dt="2023-10-24T17:17:01.664" v="5744" actId="14100"/>
          <ac:spMkLst>
            <pc:docMk/>
            <pc:sldMk cId="2606313654" sldId="267"/>
            <ac:spMk id="14" creationId="{F44B1452-80EF-E3F3-AFEB-FDD683D42E1E}"/>
          </ac:spMkLst>
        </pc:spChg>
        <pc:spChg chg="add mod">
          <ac:chgData name="Meredith Greayer" userId="84916543-a197-4c6d-a317-c88e11e357c5" providerId="ADAL" clId="{267B74B9-B7E4-DB4E-8640-613F6B730BFA}" dt="2023-10-24T17:23:54.120" v="5815" actId="1076"/>
          <ac:spMkLst>
            <pc:docMk/>
            <pc:sldMk cId="2606313654" sldId="267"/>
            <ac:spMk id="16" creationId="{5981F2E5-D5BF-4608-1ED4-820C99A93AC6}"/>
          </ac:spMkLst>
        </pc:spChg>
        <pc:spChg chg="add del mod">
          <ac:chgData name="Meredith Greayer" userId="84916543-a197-4c6d-a317-c88e11e357c5" providerId="ADAL" clId="{267B74B9-B7E4-DB4E-8640-613F6B730BFA}" dt="2023-10-24T17:11:41.490" v="5580" actId="478"/>
          <ac:spMkLst>
            <pc:docMk/>
            <pc:sldMk cId="2606313654" sldId="267"/>
            <ac:spMk id="17" creationId="{9798B8B7-8E90-F2C6-F131-23CC1BAE9F0A}"/>
          </ac:spMkLst>
        </pc:spChg>
        <pc:spChg chg="add mod">
          <ac:chgData name="Meredith Greayer" userId="84916543-a197-4c6d-a317-c88e11e357c5" providerId="ADAL" clId="{267B74B9-B7E4-DB4E-8640-613F6B730BFA}" dt="2023-10-24T17:16:57.756" v="5743" actId="14100"/>
          <ac:spMkLst>
            <pc:docMk/>
            <pc:sldMk cId="2606313654" sldId="267"/>
            <ac:spMk id="18" creationId="{C11993A6-62BA-796E-DB71-340F6E83E981}"/>
          </ac:spMkLst>
        </pc:spChg>
        <pc:spChg chg="add mod">
          <ac:chgData name="Meredith Greayer" userId="84916543-a197-4c6d-a317-c88e11e357c5" providerId="ADAL" clId="{267B74B9-B7E4-DB4E-8640-613F6B730BFA}" dt="2023-10-24T17:17:55.218" v="5752" actId="1076"/>
          <ac:spMkLst>
            <pc:docMk/>
            <pc:sldMk cId="2606313654" sldId="267"/>
            <ac:spMk id="19" creationId="{1542BF92-B6B8-D7AB-DF16-64AAE010AAF1}"/>
          </ac:spMkLst>
        </pc:spChg>
        <pc:spChg chg="add del mod">
          <ac:chgData name="Meredith Greayer" userId="84916543-a197-4c6d-a317-c88e11e357c5" providerId="ADAL" clId="{267B74B9-B7E4-DB4E-8640-613F6B730BFA}" dt="2023-10-24T17:35:14.040" v="6083" actId="478"/>
          <ac:spMkLst>
            <pc:docMk/>
            <pc:sldMk cId="2606313654" sldId="267"/>
            <ac:spMk id="20" creationId="{0F230D95-CB69-A672-9905-88876D98F7AE}"/>
          </ac:spMkLst>
        </pc:spChg>
        <pc:spChg chg="add mod">
          <ac:chgData name="Meredith Greayer" userId="84916543-a197-4c6d-a317-c88e11e357c5" providerId="ADAL" clId="{267B74B9-B7E4-DB4E-8640-613F6B730BFA}" dt="2023-10-24T17:22:10.956" v="5787" actId="2085"/>
          <ac:spMkLst>
            <pc:docMk/>
            <pc:sldMk cId="2606313654" sldId="267"/>
            <ac:spMk id="21" creationId="{93292880-7551-4F07-E3C0-9B4A9258D7F9}"/>
          </ac:spMkLst>
        </pc:spChg>
        <pc:spChg chg="add mod">
          <ac:chgData name="Meredith Greayer" userId="84916543-a197-4c6d-a317-c88e11e357c5" providerId="ADAL" clId="{267B74B9-B7E4-DB4E-8640-613F6B730BFA}" dt="2023-10-24T17:22:48.726" v="5796" actId="167"/>
          <ac:spMkLst>
            <pc:docMk/>
            <pc:sldMk cId="2606313654" sldId="267"/>
            <ac:spMk id="22" creationId="{5407CD5A-9DE0-967E-D0AA-9CA6723A6BDD}"/>
          </ac:spMkLst>
        </pc:spChg>
        <pc:spChg chg="add mod">
          <ac:chgData name="Meredith Greayer" userId="84916543-a197-4c6d-a317-c88e11e357c5" providerId="ADAL" clId="{267B74B9-B7E4-DB4E-8640-613F6B730BFA}" dt="2023-10-24T17:22:44.822" v="5795" actId="167"/>
          <ac:spMkLst>
            <pc:docMk/>
            <pc:sldMk cId="2606313654" sldId="267"/>
            <ac:spMk id="23" creationId="{2348B1C1-97EB-8939-32DD-B6EA5866E749}"/>
          </ac:spMkLst>
        </pc:spChg>
        <pc:spChg chg="add mod">
          <ac:chgData name="Meredith Greayer" userId="84916543-a197-4c6d-a317-c88e11e357c5" providerId="ADAL" clId="{267B74B9-B7E4-DB4E-8640-613F6B730BFA}" dt="2023-10-24T17:22:40.674" v="5794" actId="167"/>
          <ac:spMkLst>
            <pc:docMk/>
            <pc:sldMk cId="2606313654" sldId="267"/>
            <ac:spMk id="24" creationId="{025572DF-13A8-7C8C-3DE4-EDBAC40EA3A4}"/>
          </ac:spMkLst>
        </pc:spChg>
        <pc:spChg chg="add mod">
          <ac:chgData name="Meredith Greayer" userId="84916543-a197-4c6d-a317-c88e11e357c5" providerId="ADAL" clId="{267B74B9-B7E4-DB4E-8640-613F6B730BFA}" dt="2023-10-24T17:26:24.040" v="5876" actId="1076"/>
          <ac:spMkLst>
            <pc:docMk/>
            <pc:sldMk cId="2606313654" sldId="267"/>
            <ac:spMk id="25" creationId="{E8C40C26-5D2D-F8D8-2425-527996209C13}"/>
          </ac:spMkLst>
        </pc:spChg>
        <pc:spChg chg="add mod">
          <ac:chgData name="Meredith Greayer" userId="84916543-a197-4c6d-a317-c88e11e357c5" providerId="ADAL" clId="{267B74B9-B7E4-DB4E-8640-613F6B730BFA}" dt="2023-10-24T17:28:01.873" v="5951" actId="1076"/>
          <ac:spMkLst>
            <pc:docMk/>
            <pc:sldMk cId="2606313654" sldId="267"/>
            <ac:spMk id="26" creationId="{85004C6C-E7B3-4734-7601-B570B5C8CD8B}"/>
          </ac:spMkLst>
        </pc:spChg>
        <pc:spChg chg="add del mod">
          <ac:chgData name="Meredith Greayer" userId="84916543-a197-4c6d-a317-c88e11e357c5" providerId="ADAL" clId="{267B74B9-B7E4-DB4E-8640-613F6B730BFA}" dt="2023-10-24T17:33:32.630" v="6042" actId="478"/>
          <ac:spMkLst>
            <pc:docMk/>
            <pc:sldMk cId="2606313654" sldId="267"/>
            <ac:spMk id="27" creationId="{2608BB44-7557-153C-6409-8B0EC5419ABF}"/>
          </ac:spMkLst>
        </pc:spChg>
        <pc:spChg chg="add mod">
          <ac:chgData name="Meredith Greayer" userId="84916543-a197-4c6d-a317-c88e11e357c5" providerId="ADAL" clId="{267B74B9-B7E4-DB4E-8640-613F6B730BFA}" dt="2023-10-24T17:29:10.946" v="5994" actId="14100"/>
          <ac:spMkLst>
            <pc:docMk/>
            <pc:sldMk cId="2606313654" sldId="267"/>
            <ac:spMk id="28" creationId="{D7D70733-2C8D-1F4C-B7DB-245E278BC848}"/>
          </ac:spMkLst>
        </pc:spChg>
        <pc:spChg chg="add mod">
          <ac:chgData name="Meredith Greayer" userId="84916543-a197-4c6d-a317-c88e11e357c5" providerId="ADAL" clId="{267B74B9-B7E4-DB4E-8640-613F6B730BFA}" dt="2023-10-24T17:30:56.837" v="6013" actId="20577"/>
          <ac:spMkLst>
            <pc:docMk/>
            <pc:sldMk cId="2606313654" sldId="267"/>
            <ac:spMk id="29" creationId="{515D6D51-FE57-D4F3-6D4C-596C9967129E}"/>
          </ac:spMkLst>
        </pc:spChg>
        <pc:spChg chg="add mod">
          <ac:chgData name="Meredith Greayer" userId="84916543-a197-4c6d-a317-c88e11e357c5" providerId="ADAL" clId="{267B74B9-B7E4-DB4E-8640-613F6B730BFA}" dt="2023-10-24T17:31:37.939" v="6022" actId="1076"/>
          <ac:spMkLst>
            <pc:docMk/>
            <pc:sldMk cId="2606313654" sldId="267"/>
            <ac:spMk id="30" creationId="{84D79AEF-F342-7090-C658-48C9B7934A47}"/>
          </ac:spMkLst>
        </pc:spChg>
        <pc:spChg chg="add mod">
          <ac:chgData name="Meredith Greayer" userId="84916543-a197-4c6d-a317-c88e11e357c5" providerId="ADAL" clId="{267B74B9-B7E4-DB4E-8640-613F6B730BFA}" dt="2023-10-24T17:32:40.407" v="6027" actId="207"/>
          <ac:spMkLst>
            <pc:docMk/>
            <pc:sldMk cId="2606313654" sldId="267"/>
            <ac:spMk id="31" creationId="{BC8D5760-19A2-CBE6-B1A6-D2D49F7D3D9A}"/>
          </ac:spMkLst>
        </pc:spChg>
        <pc:spChg chg="add mod">
          <ac:chgData name="Meredith Greayer" userId="84916543-a197-4c6d-a317-c88e11e357c5" providerId="ADAL" clId="{267B74B9-B7E4-DB4E-8640-613F6B730BFA}" dt="2023-10-24T17:33:04.566" v="6034" actId="167"/>
          <ac:spMkLst>
            <pc:docMk/>
            <pc:sldMk cId="2606313654" sldId="267"/>
            <ac:spMk id="32" creationId="{0EF28B5B-21FE-C7B0-171A-5519DA6AA101}"/>
          </ac:spMkLst>
        </pc:spChg>
        <pc:spChg chg="add mod">
          <ac:chgData name="Meredith Greayer" userId="84916543-a197-4c6d-a317-c88e11e357c5" providerId="ADAL" clId="{267B74B9-B7E4-DB4E-8640-613F6B730BFA}" dt="2023-10-24T17:33:08.717" v="6035" actId="167"/>
          <ac:spMkLst>
            <pc:docMk/>
            <pc:sldMk cId="2606313654" sldId="267"/>
            <ac:spMk id="33" creationId="{0F28D651-BBB4-C25A-D9C7-3E88423AF3E3}"/>
          </ac:spMkLst>
        </pc:spChg>
        <pc:spChg chg="add mod">
          <ac:chgData name="Meredith Greayer" userId="84916543-a197-4c6d-a317-c88e11e357c5" providerId="ADAL" clId="{267B74B9-B7E4-DB4E-8640-613F6B730BFA}" dt="2023-10-24T17:33:24.488" v="6038" actId="1076"/>
          <ac:spMkLst>
            <pc:docMk/>
            <pc:sldMk cId="2606313654" sldId="267"/>
            <ac:spMk id="34" creationId="{0B8B5267-E105-6257-6F23-86B3F75373D4}"/>
          </ac:spMkLst>
        </pc:spChg>
        <pc:spChg chg="add mod">
          <ac:chgData name="Meredith Greayer" userId="84916543-a197-4c6d-a317-c88e11e357c5" providerId="ADAL" clId="{267B74B9-B7E4-DB4E-8640-613F6B730BFA}" dt="2023-10-24T17:33:40.794" v="6044" actId="167"/>
          <ac:spMkLst>
            <pc:docMk/>
            <pc:sldMk cId="2606313654" sldId="267"/>
            <ac:spMk id="35" creationId="{57DBFE6F-CF17-2F96-96AE-B63C1DE967DE}"/>
          </ac:spMkLst>
        </pc:spChg>
        <pc:spChg chg="add mod">
          <ac:chgData name="Meredith Greayer" userId="84916543-a197-4c6d-a317-c88e11e357c5" providerId="ADAL" clId="{267B74B9-B7E4-DB4E-8640-613F6B730BFA}" dt="2023-10-24T17:33:51.291" v="6048" actId="1076"/>
          <ac:spMkLst>
            <pc:docMk/>
            <pc:sldMk cId="2606313654" sldId="267"/>
            <ac:spMk id="36" creationId="{8AC93CAC-D012-1A2D-1513-81960ED744B4}"/>
          </ac:spMkLst>
        </pc:spChg>
        <pc:spChg chg="add mod">
          <ac:chgData name="Meredith Greayer" userId="84916543-a197-4c6d-a317-c88e11e357c5" providerId="ADAL" clId="{267B74B9-B7E4-DB4E-8640-613F6B730BFA}" dt="2023-10-24T17:34:01.645" v="6050" actId="1076"/>
          <ac:spMkLst>
            <pc:docMk/>
            <pc:sldMk cId="2606313654" sldId="267"/>
            <ac:spMk id="37" creationId="{52B37477-2249-5D24-69F5-888C4B1ABBAF}"/>
          </ac:spMkLst>
        </pc:spChg>
        <pc:spChg chg="add mod">
          <ac:chgData name="Meredith Greayer" userId="84916543-a197-4c6d-a317-c88e11e357c5" providerId="ADAL" clId="{267B74B9-B7E4-DB4E-8640-613F6B730BFA}" dt="2023-10-24T17:33:56.945" v="6049" actId="1076"/>
          <ac:spMkLst>
            <pc:docMk/>
            <pc:sldMk cId="2606313654" sldId="267"/>
            <ac:spMk id="38" creationId="{71DC686B-02A4-D8A5-C81A-C6C193596687}"/>
          </ac:spMkLst>
        </pc:spChg>
        <pc:spChg chg="add mod">
          <ac:chgData name="Meredith Greayer" userId="84916543-a197-4c6d-a317-c88e11e357c5" providerId="ADAL" clId="{267B74B9-B7E4-DB4E-8640-613F6B730BFA}" dt="2023-10-24T17:34:07.303" v="6052" actId="1076"/>
          <ac:spMkLst>
            <pc:docMk/>
            <pc:sldMk cId="2606313654" sldId="267"/>
            <ac:spMk id="39" creationId="{B542D910-68A0-6393-2B9D-0C43C02B920D}"/>
          </ac:spMkLst>
        </pc:spChg>
        <pc:spChg chg="add del mod">
          <ac:chgData name="Meredith Greayer" userId="84916543-a197-4c6d-a317-c88e11e357c5" providerId="ADAL" clId="{267B74B9-B7E4-DB4E-8640-613F6B730BFA}" dt="2023-10-24T17:36:16.992" v="6096" actId="478"/>
          <ac:spMkLst>
            <pc:docMk/>
            <pc:sldMk cId="2606313654" sldId="267"/>
            <ac:spMk id="40" creationId="{A9926656-DF34-9153-67A9-AD715449F440}"/>
          </ac:spMkLst>
        </pc:spChg>
        <pc:spChg chg="add mod">
          <ac:chgData name="Meredith Greayer" userId="84916543-a197-4c6d-a317-c88e11e357c5" providerId="ADAL" clId="{267B74B9-B7E4-DB4E-8640-613F6B730BFA}" dt="2023-10-24T21:34:50.094" v="7424" actId="14100"/>
          <ac:spMkLst>
            <pc:docMk/>
            <pc:sldMk cId="2606313654" sldId="267"/>
            <ac:spMk id="41" creationId="{6D7D9079-FEFA-25F6-325D-495FFD2BEDB7}"/>
          </ac:spMkLst>
        </pc:spChg>
        <pc:spChg chg="add mod">
          <ac:chgData name="Meredith Greayer" userId="84916543-a197-4c6d-a317-c88e11e357c5" providerId="ADAL" clId="{267B74B9-B7E4-DB4E-8640-613F6B730BFA}" dt="2023-10-24T17:36:57.579" v="6112" actId="207"/>
          <ac:spMkLst>
            <pc:docMk/>
            <pc:sldMk cId="2606313654" sldId="267"/>
            <ac:spMk id="42" creationId="{AF6BAEA8-C611-9925-EA2B-91013DF1061B}"/>
          </ac:spMkLst>
        </pc:spChg>
        <pc:spChg chg="add mod">
          <ac:chgData name="Meredith Greayer" userId="84916543-a197-4c6d-a317-c88e11e357c5" providerId="ADAL" clId="{267B74B9-B7E4-DB4E-8640-613F6B730BFA}" dt="2023-10-24T19:26:08.032" v="6405" actId="1076"/>
          <ac:spMkLst>
            <pc:docMk/>
            <pc:sldMk cId="2606313654" sldId="267"/>
            <ac:spMk id="43" creationId="{44BD4880-005E-DAAE-20C9-CB3D5FB9F9F7}"/>
          </ac:spMkLst>
        </pc:spChg>
        <pc:spChg chg="add mod">
          <ac:chgData name="Meredith Greayer" userId="84916543-a197-4c6d-a317-c88e11e357c5" providerId="ADAL" clId="{267B74B9-B7E4-DB4E-8640-613F6B730BFA}" dt="2023-10-24T19:26:08.032" v="6405" actId="1076"/>
          <ac:spMkLst>
            <pc:docMk/>
            <pc:sldMk cId="2606313654" sldId="267"/>
            <ac:spMk id="44" creationId="{BA8098DF-4E63-1211-4CB0-4B1ACDAAF77A}"/>
          </ac:spMkLst>
        </pc:spChg>
        <pc:spChg chg="add mod">
          <ac:chgData name="Meredith Greayer" userId="84916543-a197-4c6d-a317-c88e11e357c5" providerId="ADAL" clId="{267B74B9-B7E4-DB4E-8640-613F6B730BFA}" dt="2023-10-24T19:26:08.032" v="6405" actId="1076"/>
          <ac:spMkLst>
            <pc:docMk/>
            <pc:sldMk cId="2606313654" sldId="267"/>
            <ac:spMk id="45" creationId="{E20F5F51-9841-B951-260A-EBA3C540ECB6}"/>
          </ac:spMkLst>
        </pc:spChg>
        <pc:spChg chg="add mod">
          <ac:chgData name="Meredith Greayer" userId="84916543-a197-4c6d-a317-c88e11e357c5" providerId="ADAL" clId="{267B74B9-B7E4-DB4E-8640-613F6B730BFA}" dt="2023-10-24T19:26:08.032" v="6405" actId="1076"/>
          <ac:spMkLst>
            <pc:docMk/>
            <pc:sldMk cId="2606313654" sldId="267"/>
            <ac:spMk id="46" creationId="{E8DB41B1-9D77-CD6D-F63D-DA5A07441C5C}"/>
          </ac:spMkLst>
        </pc:spChg>
        <pc:spChg chg="add mod">
          <ac:chgData name="Meredith Greayer" userId="84916543-a197-4c6d-a317-c88e11e357c5" providerId="ADAL" clId="{267B74B9-B7E4-DB4E-8640-613F6B730BFA}" dt="2023-10-24T19:26:08.032" v="6405" actId="1076"/>
          <ac:spMkLst>
            <pc:docMk/>
            <pc:sldMk cId="2606313654" sldId="267"/>
            <ac:spMk id="47" creationId="{D3AA7070-BA36-B90E-C97E-B5E59BA4B7B4}"/>
          </ac:spMkLst>
        </pc:spChg>
        <pc:spChg chg="add mod">
          <ac:chgData name="Meredith Greayer" userId="84916543-a197-4c6d-a317-c88e11e357c5" providerId="ADAL" clId="{267B74B9-B7E4-DB4E-8640-613F6B730BFA}" dt="2023-10-24T19:26:08.032" v="6405" actId="1076"/>
          <ac:spMkLst>
            <pc:docMk/>
            <pc:sldMk cId="2606313654" sldId="267"/>
            <ac:spMk id="49" creationId="{891F7792-B16F-8EC3-EEDB-9C92B872A06B}"/>
          </ac:spMkLst>
        </pc:spChg>
        <pc:spChg chg="add mod">
          <ac:chgData name="Meredith Greayer" userId="84916543-a197-4c6d-a317-c88e11e357c5" providerId="ADAL" clId="{267B74B9-B7E4-DB4E-8640-613F6B730BFA}" dt="2023-10-24T19:26:08.032" v="6405" actId="1076"/>
          <ac:spMkLst>
            <pc:docMk/>
            <pc:sldMk cId="2606313654" sldId="267"/>
            <ac:spMk id="50" creationId="{86BD37AC-F00B-930C-33FD-6B93EA99CB60}"/>
          </ac:spMkLst>
        </pc:spChg>
        <pc:spChg chg="add del mod">
          <ac:chgData name="Meredith Greayer" userId="84916543-a197-4c6d-a317-c88e11e357c5" providerId="ADAL" clId="{267B74B9-B7E4-DB4E-8640-613F6B730BFA}" dt="2023-10-24T21:23:17.009" v="7270" actId="478"/>
          <ac:spMkLst>
            <pc:docMk/>
            <pc:sldMk cId="2606313654" sldId="267"/>
            <ac:spMk id="51" creationId="{E3279FCF-1D27-AD51-C346-2AA83DF8648F}"/>
          </ac:spMkLst>
        </pc:spChg>
        <pc:spChg chg="add mod">
          <ac:chgData name="Meredith Greayer" userId="84916543-a197-4c6d-a317-c88e11e357c5" providerId="ADAL" clId="{267B74B9-B7E4-DB4E-8640-613F6B730BFA}" dt="2023-10-24T21:23:34.517" v="7277" actId="1076"/>
          <ac:spMkLst>
            <pc:docMk/>
            <pc:sldMk cId="2606313654" sldId="267"/>
            <ac:spMk id="52" creationId="{DFCE51FC-D665-F117-B501-7B3EA9B7A2E3}"/>
          </ac:spMkLst>
        </pc:spChg>
        <pc:picChg chg="add mod">
          <ac:chgData name="Meredith Greayer" userId="84916543-a197-4c6d-a317-c88e11e357c5" providerId="ADAL" clId="{267B74B9-B7E4-DB4E-8640-613F6B730BFA}" dt="2023-10-24T19:26:08.032" v="6405" actId="1076"/>
          <ac:picMkLst>
            <pc:docMk/>
            <pc:sldMk cId="2606313654" sldId="267"/>
            <ac:picMk id="48" creationId="{3987D12F-3156-6F7F-E016-BC361F5DEB4F}"/>
          </ac:picMkLst>
        </pc:picChg>
        <pc:cxnChg chg="add del">
          <ac:chgData name="Meredith Greayer" userId="84916543-a197-4c6d-a317-c88e11e357c5" providerId="ADAL" clId="{267B74B9-B7E4-DB4E-8640-613F6B730BFA}" dt="2023-10-24T17:08:04.602" v="5417" actId="478"/>
          <ac:cxnSpMkLst>
            <pc:docMk/>
            <pc:sldMk cId="2606313654" sldId="267"/>
            <ac:cxnSpMk id="13" creationId="{D36F83DA-B77A-D42C-386D-CD2460B21894}"/>
          </ac:cxnSpMkLst>
        </pc:cxnChg>
      </pc:sldChg>
      <pc:sldChg chg="modSp mod">
        <pc:chgData name="Meredith Greayer" userId="84916543-a197-4c6d-a317-c88e11e357c5" providerId="ADAL" clId="{267B74B9-B7E4-DB4E-8640-613F6B730BFA}" dt="2023-10-26T02:39:59.034" v="9062" actId="14100"/>
        <pc:sldMkLst>
          <pc:docMk/>
          <pc:sldMk cId="3514274991" sldId="268"/>
        </pc:sldMkLst>
        <pc:graphicFrameChg chg="mod modGraphic">
          <ac:chgData name="Meredith Greayer" userId="84916543-a197-4c6d-a317-c88e11e357c5" providerId="ADAL" clId="{267B74B9-B7E4-DB4E-8640-613F6B730BFA}" dt="2023-10-26T02:39:59.034" v="9062" actId="14100"/>
          <ac:graphicFrameMkLst>
            <pc:docMk/>
            <pc:sldMk cId="3514274991" sldId="268"/>
            <ac:graphicFrameMk id="4" creationId="{C8193D11-4333-16B0-C77C-62914E0A37B6}"/>
          </ac:graphicFrameMkLst>
        </pc:graphicFrameChg>
      </pc:sldChg>
      <pc:sldChg chg="addSp delSp modSp add mod modCm">
        <pc:chgData name="Meredith Greayer" userId="84916543-a197-4c6d-a317-c88e11e357c5" providerId="ADAL" clId="{267B74B9-B7E4-DB4E-8640-613F6B730BFA}" dt="2023-11-07T22:38:25.543" v="9079" actId="1076"/>
        <pc:sldMkLst>
          <pc:docMk/>
          <pc:sldMk cId="3765177644" sldId="274"/>
        </pc:sldMkLst>
        <pc:spChg chg="mod">
          <ac:chgData name="Meredith Greayer" userId="84916543-a197-4c6d-a317-c88e11e357c5" providerId="ADAL" clId="{267B74B9-B7E4-DB4E-8640-613F6B730BFA}" dt="2023-10-26T02:20:11.655" v="8060" actId="20577"/>
          <ac:spMkLst>
            <pc:docMk/>
            <pc:sldMk cId="3765177644" sldId="274"/>
            <ac:spMk id="2" creationId="{2A4321DB-57C4-451B-DB1C-14F0D39526A5}"/>
          </ac:spMkLst>
        </pc:spChg>
        <pc:spChg chg="add del mod">
          <ac:chgData name="Meredith Greayer" userId="84916543-a197-4c6d-a317-c88e11e357c5" providerId="ADAL" clId="{267B74B9-B7E4-DB4E-8640-613F6B730BFA}" dt="2023-10-19T22:58:04.094" v="1426" actId="478"/>
          <ac:spMkLst>
            <pc:docMk/>
            <pc:sldMk cId="3765177644" sldId="274"/>
            <ac:spMk id="4" creationId="{7A34AA52-AAD8-62F0-7362-57E99B586CB3}"/>
          </ac:spMkLst>
        </pc:spChg>
        <pc:spChg chg="add mod">
          <ac:chgData name="Meredith Greayer" userId="84916543-a197-4c6d-a317-c88e11e357c5" providerId="ADAL" clId="{267B74B9-B7E4-DB4E-8640-613F6B730BFA}" dt="2023-10-24T14:42:23.112" v="3558" actId="20577"/>
          <ac:spMkLst>
            <pc:docMk/>
            <pc:sldMk cId="3765177644" sldId="274"/>
            <ac:spMk id="4" creationId="{B34FBD0F-15DA-4F0C-BCB6-5A4119095B0B}"/>
          </ac:spMkLst>
        </pc:spChg>
        <pc:spChg chg="add mod">
          <ac:chgData name="Meredith Greayer" userId="84916543-a197-4c6d-a317-c88e11e357c5" providerId="ADAL" clId="{267B74B9-B7E4-DB4E-8640-613F6B730BFA}" dt="2023-10-24T14:42:18.238" v="3557" actId="20577"/>
          <ac:spMkLst>
            <pc:docMk/>
            <pc:sldMk cId="3765177644" sldId="274"/>
            <ac:spMk id="5" creationId="{24521F07-303F-0C64-F8F4-1F64F4C39963}"/>
          </ac:spMkLst>
        </pc:spChg>
        <pc:spChg chg="add del mod">
          <ac:chgData name="Meredith Greayer" userId="84916543-a197-4c6d-a317-c88e11e357c5" providerId="ADAL" clId="{267B74B9-B7E4-DB4E-8640-613F6B730BFA}" dt="2023-10-20T01:11:31.965" v="2189" actId="478"/>
          <ac:spMkLst>
            <pc:docMk/>
            <pc:sldMk cId="3765177644" sldId="274"/>
            <ac:spMk id="5" creationId="{F804DEF2-8082-9319-1EED-EBAE0E8A2AC5}"/>
          </ac:spMkLst>
        </pc:spChg>
        <pc:spChg chg="add del mod">
          <ac:chgData name="Meredith Greayer" userId="84916543-a197-4c6d-a317-c88e11e357c5" providerId="ADAL" clId="{267B74B9-B7E4-DB4E-8640-613F6B730BFA}" dt="2023-10-20T01:11:31.965" v="2189" actId="478"/>
          <ac:spMkLst>
            <pc:docMk/>
            <pc:sldMk cId="3765177644" sldId="274"/>
            <ac:spMk id="6" creationId="{75F9619D-65F4-5E2F-AEC2-AFC08FE9DA15}"/>
          </ac:spMkLst>
        </pc:spChg>
        <pc:spChg chg="add mod">
          <ac:chgData name="Meredith Greayer" userId="84916543-a197-4c6d-a317-c88e11e357c5" providerId="ADAL" clId="{267B74B9-B7E4-DB4E-8640-613F6B730BFA}" dt="2023-10-26T22:11:20.758" v="9063" actId="2711"/>
          <ac:spMkLst>
            <pc:docMk/>
            <pc:sldMk cId="3765177644" sldId="274"/>
            <ac:spMk id="6" creationId="{B3D8979B-5F76-721E-F7C1-8869BB85544F}"/>
          </ac:spMkLst>
        </pc:spChg>
        <pc:spChg chg="add del">
          <ac:chgData name="Meredith Greayer" userId="84916543-a197-4c6d-a317-c88e11e357c5" providerId="ADAL" clId="{267B74B9-B7E4-DB4E-8640-613F6B730BFA}" dt="2023-10-20T01:40:05.140" v="2508" actId="478"/>
          <ac:spMkLst>
            <pc:docMk/>
            <pc:sldMk cId="3765177644" sldId="274"/>
            <ac:spMk id="6" creationId="{E263B4F5-EB2B-32AE-C690-E098EDF1789F}"/>
          </ac:spMkLst>
        </pc:spChg>
        <pc:spChg chg="add del mod">
          <ac:chgData name="Meredith Greayer" userId="84916543-a197-4c6d-a317-c88e11e357c5" providerId="ADAL" clId="{267B74B9-B7E4-DB4E-8640-613F6B730BFA}" dt="2023-10-20T01:11:31.965" v="2189" actId="478"/>
          <ac:spMkLst>
            <pc:docMk/>
            <pc:sldMk cId="3765177644" sldId="274"/>
            <ac:spMk id="7" creationId="{6C213238-5807-6B2B-000D-3EC839937E29}"/>
          </ac:spMkLst>
        </pc:spChg>
        <pc:spChg chg="add del mod">
          <ac:chgData name="Meredith Greayer" userId="84916543-a197-4c6d-a317-c88e11e357c5" providerId="ADAL" clId="{267B74B9-B7E4-DB4E-8640-613F6B730BFA}" dt="2023-10-20T01:44:11.473" v="2574" actId="478"/>
          <ac:spMkLst>
            <pc:docMk/>
            <pc:sldMk cId="3765177644" sldId="274"/>
            <ac:spMk id="7" creationId="{D28DB747-EA09-6110-C5C3-76A3146C3D18}"/>
          </ac:spMkLst>
        </pc:spChg>
        <pc:spChg chg="add del mod">
          <ac:chgData name="Meredith Greayer" userId="84916543-a197-4c6d-a317-c88e11e357c5" providerId="ADAL" clId="{267B74B9-B7E4-DB4E-8640-613F6B730BFA}" dt="2023-10-20T01:44:46.260" v="2581" actId="478"/>
          <ac:spMkLst>
            <pc:docMk/>
            <pc:sldMk cId="3765177644" sldId="274"/>
            <ac:spMk id="8" creationId="{549CED10-F88A-EDB7-D922-72F67C3C313F}"/>
          </ac:spMkLst>
        </pc:spChg>
        <pc:spChg chg="add del mod">
          <ac:chgData name="Meredith Greayer" userId="84916543-a197-4c6d-a317-c88e11e357c5" providerId="ADAL" clId="{267B74B9-B7E4-DB4E-8640-613F6B730BFA}" dt="2023-10-19T22:58:05.898" v="1427" actId="478"/>
          <ac:spMkLst>
            <pc:docMk/>
            <pc:sldMk cId="3765177644" sldId="274"/>
            <ac:spMk id="8" creationId="{F5E55B08-113A-7877-BE6A-F9CEC6752FC9}"/>
          </ac:spMkLst>
        </pc:spChg>
        <pc:spChg chg="add mod">
          <ac:chgData name="Meredith Greayer" userId="84916543-a197-4c6d-a317-c88e11e357c5" providerId="ADAL" clId="{267B74B9-B7E4-DB4E-8640-613F6B730BFA}" dt="2023-10-26T02:06:25.903" v="7582" actId="1076"/>
          <ac:spMkLst>
            <pc:docMk/>
            <pc:sldMk cId="3765177644" sldId="274"/>
            <ac:spMk id="9" creationId="{2B7E893E-B4BF-A0E9-6819-022F12ACF849}"/>
          </ac:spMkLst>
        </pc:spChg>
        <pc:spChg chg="add del mod">
          <ac:chgData name="Meredith Greayer" userId="84916543-a197-4c6d-a317-c88e11e357c5" providerId="ADAL" clId="{267B74B9-B7E4-DB4E-8640-613F6B730BFA}" dt="2023-10-20T01:47:17.491" v="2609" actId="478"/>
          <ac:spMkLst>
            <pc:docMk/>
            <pc:sldMk cId="3765177644" sldId="274"/>
            <ac:spMk id="9" creationId="{3CFF9F65-D8D4-88A0-42DA-10C776760F2A}"/>
          </ac:spMkLst>
        </pc:spChg>
        <pc:spChg chg="add del mod">
          <ac:chgData name="Meredith Greayer" userId="84916543-a197-4c6d-a317-c88e11e357c5" providerId="ADAL" clId="{267B74B9-B7E4-DB4E-8640-613F6B730BFA}" dt="2023-10-19T22:57:59.597" v="1424" actId="478"/>
          <ac:spMkLst>
            <pc:docMk/>
            <pc:sldMk cId="3765177644" sldId="274"/>
            <ac:spMk id="9" creationId="{89BF4E17-0B3D-3264-5321-16C617340074}"/>
          </ac:spMkLst>
        </pc:spChg>
        <pc:spChg chg="add del mod">
          <ac:chgData name="Meredith Greayer" userId="84916543-a197-4c6d-a317-c88e11e357c5" providerId="ADAL" clId="{267B74B9-B7E4-DB4E-8640-613F6B730BFA}" dt="2023-10-20T01:11:31.965" v="2189" actId="478"/>
          <ac:spMkLst>
            <pc:docMk/>
            <pc:sldMk cId="3765177644" sldId="274"/>
            <ac:spMk id="10" creationId="{747F72B0-1EF4-2C94-E6EA-2959F0D8EBB8}"/>
          </ac:spMkLst>
        </pc:spChg>
        <pc:spChg chg="add mod">
          <ac:chgData name="Meredith Greayer" userId="84916543-a197-4c6d-a317-c88e11e357c5" providerId="ADAL" clId="{267B74B9-B7E4-DB4E-8640-613F6B730BFA}" dt="2023-11-07T22:38:25.543" v="9079" actId="1076"/>
          <ac:spMkLst>
            <pc:docMk/>
            <pc:sldMk cId="3765177644" sldId="274"/>
            <ac:spMk id="10" creationId="{D6203A48-6D7F-1D4C-310F-0F1E8F672BD4}"/>
          </ac:spMkLst>
        </pc:spChg>
        <pc:spChg chg="add del mod">
          <ac:chgData name="Meredith Greayer" userId="84916543-a197-4c6d-a317-c88e11e357c5" providerId="ADAL" clId="{267B74B9-B7E4-DB4E-8640-613F6B730BFA}" dt="2023-10-20T01:11:31.965" v="2189" actId="478"/>
          <ac:spMkLst>
            <pc:docMk/>
            <pc:sldMk cId="3765177644" sldId="274"/>
            <ac:spMk id="11" creationId="{D54A673C-AB31-4EC3-E8E2-3FAE0C00A794}"/>
          </ac:spMkLst>
        </pc:spChg>
        <pc:spChg chg="add del mod">
          <ac:chgData name="Meredith Greayer" userId="84916543-a197-4c6d-a317-c88e11e357c5" providerId="ADAL" clId="{267B74B9-B7E4-DB4E-8640-613F6B730BFA}" dt="2023-10-20T01:47:35.276" v="2615" actId="478"/>
          <ac:spMkLst>
            <pc:docMk/>
            <pc:sldMk cId="3765177644" sldId="274"/>
            <ac:spMk id="11" creationId="{F13E7AB6-0AD7-EA1E-7E70-AA3D6A62F9EF}"/>
          </ac:spMkLst>
        </pc:spChg>
        <pc:spChg chg="add del mod">
          <ac:chgData name="Meredith Greayer" userId="84916543-a197-4c6d-a317-c88e11e357c5" providerId="ADAL" clId="{267B74B9-B7E4-DB4E-8640-613F6B730BFA}" dt="2023-10-20T01:49:49.991" v="2631" actId="478"/>
          <ac:spMkLst>
            <pc:docMk/>
            <pc:sldMk cId="3765177644" sldId="274"/>
            <ac:spMk id="12" creationId="{BE03506C-7007-D3FF-7FC4-E74615FA58DE}"/>
          </ac:spMkLst>
        </pc:spChg>
        <pc:spChg chg="add del mod">
          <ac:chgData name="Meredith Greayer" userId="84916543-a197-4c6d-a317-c88e11e357c5" providerId="ADAL" clId="{267B74B9-B7E4-DB4E-8640-613F6B730BFA}" dt="2023-10-20T01:11:31.965" v="2189" actId="478"/>
          <ac:spMkLst>
            <pc:docMk/>
            <pc:sldMk cId="3765177644" sldId="274"/>
            <ac:spMk id="12" creationId="{F6F58714-6B49-1693-9F0D-EA046F65D24E}"/>
          </ac:spMkLst>
        </pc:spChg>
        <pc:spChg chg="add del mod">
          <ac:chgData name="Meredith Greayer" userId="84916543-a197-4c6d-a317-c88e11e357c5" providerId="ADAL" clId="{267B74B9-B7E4-DB4E-8640-613F6B730BFA}" dt="2023-10-20T01:11:31.965" v="2189" actId="478"/>
          <ac:spMkLst>
            <pc:docMk/>
            <pc:sldMk cId="3765177644" sldId="274"/>
            <ac:spMk id="13" creationId="{6B3FB963-D2D0-439B-02F1-8E46D80D461F}"/>
          </ac:spMkLst>
        </pc:spChg>
        <pc:spChg chg="add del mod">
          <ac:chgData name="Meredith Greayer" userId="84916543-a197-4c6d-a317-c88e11e357c5" providerId="ADAL" clId="{267B74B9-B7E4-DB4E-8640-613F6B730BFA}" dt="2023-10-20T01:11:31.965" v="2189" actId="478"/>
          <ac:spMkLst>
            <pc:docMk/>
            <pc:sldMk cId="3765177644" sldId="274"/>
            <ac:spMk id="14" creationId="{373DA9E7-B6FD-CE76-EAF4-2F7FA172E0B4}"/>
          </ac:spMkLst>
        </pc:spChg>
        <pc:spChg chg="add mod">
          <ac:chgData name="Meredith Greayer" userId="84916543-a197-4c6d-a317-c88e11e357c5" providerId="ADAL" clId="{267B74B9-B7E4-DB4E-8640-613F6B730BFA}" dt="2023-10-23T13:27:20.036" v="3059" actId="1076"/>
          <ac:spMkLst>
            <pc:docMk/>
            <pc:sldMk cId="3765177644" sldId="274"/>
            <ac:spMk id="14" creationId="{89986BA1-BF7C-2E33-6DD5-26EE678421B7}"/>
          </ac:spMkLst>
        </pc:spChg>
        <pc:spChg chg="add del mod">
          <ac:chgData name="Meredith Greayer" userId="84916543-a197-4c6d-a317-c88e11e357c5" providerId="ADAL" clId="{267B74B9-B7E4-DB4E-8640-613F6B730BFA}" dt="2023-10-20T01:11:31.965" v="2189" actId="478"/>
          <ac:spMkLst>
            <pc:docMk/>
            <pc:sldMk cId="3765177644" sldId="274"/>
            <ac:spMk id="15" creationId="{804CD74B-EB05-C6D5-6E87-B924FDFF279B}"/>
          </ac:spMkLst>
        </pc:spChg>
        <pc:spChg chg="add del mod">
          <ac:chgData name="Meredith Greayer" userId="84916543-a197-4c6d-a317-c88e11e357c5" providerId="ADAL" clId="{267B74B9-B7E4-DB4E-8640-613F6B730BFA}" dt="2023-10-20T01:11:31.965" v="2189" actId="478"/>
          <ac:spMkLst>
            <pc:docMk/>
            <pc:sldMk cId="3765177644" sldId="274"/>
            <ac:spMk id="16" creationId="{95AD28CD-4DFC-B014-9409-F60BB84E249F}"/>
          </ac:spMkLst>
        </pc:spChg>
        <pc:spChg chg="add del mod">
          <ac:chgData name="Meredith Greayer" userId="84916543-a197-4c6d-a317-c88e11e357c5" providerId="ADAL" clId="{267B74B9-B7E4-DB4E-8640-613F6B730BFA}" dt="2023-10-20T01:52:14.630" v="2651"/>
          <ac:spMkLst>
            <pc:docMk/>
            <pc:sldMk cId="3765177644" sldId="274"/>
            <ac:spMk id="16" creationId="{ACD7A10F-BEE7-7D6E-972F-CE56232337BB}"/>
          </ac:spMkLst>
        </pc:spChg>
        <pc:spChg chg="add del mod">
          <ac:chgData name="Meredith Greayer" userId="84916543-a197-4c6d-a317-c88e11e357c5" providerId="ADAL" clId="{267B74B9-B7E4-DB4E-8640-613F6B730BFA}" dt="2023-10-20T01:11:31.965" v="2189" actId="478"/>
          <ac:spMkLst>
            <pc:docMk/>
            <pc:sldMk cId="3765177644" sldId="274"/>
            <ac:spMk id="17" creationId="{16E90B05-6CD2-BC7A-A27D-2D279270A4E5}"/>
          </ac:spMkLst>
        </pc:spChg>
        <pc:spChg chg="add del mod">
          <ac:chgData name="Meredith Greayer" userId="84916543-a197-4c6d-a317-c88e11e357c5" providerId="ADAL" clId="{267B74B9-B7E4-DB4E-8640-613F6B730BFA}" dt="2023-10-20T01:53:23.895" v="2679" actId="478"/>
          <ac:spMkLst>
            <pc:docMk/>
            <pc:sldMk cId="3765177644" sldId="274"/>
            <ac:spMk id="17" creationId="{D7A774A7-8AC5-982F-9FB1-6DB9280EF7B6}"/>
          </ac:spMkLst>
        </pc:spChg>
        <pc:spChg chg="add del mod">
          <ac:chgData name="Meredith Greayer" userId="84916543-a197-4c6d-a317-c88e11e357c5" providerId="ADAL" clId="{267B74B9-B7E4-DB4E-8640-613F6B730BFA}" dt="2023-10-20T01:11:31.965" v="2189" actId="478"/>
          <ac:spMkLst>
            <pc:docMk/>
            <pc:sldMk cId="3765177644" sldId="274"/>
            <ac:spMk id="18" creationId="{6088D954-43AE-F345-BFF2-CDBE639A6A5E}"/>
          </ac:spMkLst>
        </pc:spChg>
        <pc:spChg chg="add mod">
          <ac:chgData name="Meredith Greayer" userId="84916543-a197-4c6d-a317-c88e11e357c5" providerId="ADAL" clId="{267B74B9-B7E4-DB4E-8640-613F6B730BFA}" dt="2023-10-23T13:27:20.036" v="3059" actId="1076"/>
          <ac:spMkLst>
            <pc:docMk/>
            <pc:sldMk cId="3765177644" sldId="274"/>
            <ac:spMk id="18" creationId="{76AD7838-9B47-700D-89A1-FC779F49B962}"/>
          </ac:spMkLst>
        </pc:spChg>
        <pc:spChg chg="add del mod">
          <ac:chgData name="Meredith Greayer" userId="84916543-a197-4c6d-a317-c88e11e357c5" providerId="ADAL" clId="{267B74B9-B7E4-DB4E-8640-613F6B730BFA}" dt="2023-10-20T01:11:31.965" v="2189" actId="478"/>
          <ac:spMkLst>
            <pc:docMk/>
            <pc:sldMk cId="3765177644" sldId="274"/>
            <ac:spMk id="19" creationId="{84C9CED3-753B-38FC-1A1C-5D7C5DFE3565}"/>
          </ac:spMkLst>
        </pc:spChg>
        <pc:spChg chg="add del mod">
          <ac:chgData name="Meredith Greayer" userId="84916543-a197-4c6d-a317-c88e11e357c5" providerId="ADAL" clId="{267B74B9-B7E4-DB4E-8640-613F6B730BFA}" dt="2023-10-20T01:11:31.965" v="2189" actId="478"/>
          <ac:spMkLst>
            <pc:docMk/>
            <pc:sldMk cId="3765177644" sldId="274"/>
            <ac:spMk id="20" creationId="{1A1D9BBB-9FF4-1758-2FB9-DD6768054745}"/>
          </ac:spMkLst>
        </pc:spChg>
        <pc:spChg chg="add mod">
          <ac:chgData name="Meredith Greayer" userId="84916543-a197-4c6d-a317-c88e11e357c5" providerId="ADAL" clId="{267B74B9-B7E4-DB4E-8640-613F6B730BFA}" dt="2023-10-24T16:52:35.779" v="5262" actId="20577"/>
          <ac:spMkLst>
            <pc:docMk/>
            <pc:sldMk cId="3765177644" sldId="274"/>
            <ac:spMk id="21" creationId="{1E601540-FBD3-CF13-3802-185B9ECAF007}"/>
          </ac:spMkLst>
        </pc:spChg>
        <pc:spChg chg="add del mod">
          <ac:chgData name="Meredith Greayer" userId="84916543-a197-4c6d-a317-c88e11e357c5" providerId="ADAL" clId="{267B74B9-B7E4-DB4E-8640-613F6B730BFA}" dt="2023-10-20T01:11:31.965" v="2189" actId="478"/>
          <ac:spMkLst>
            <pc:docMk/>
            <pc:sldMk cId="3765177644" sldId="274"/>
            <ac:spMk id="21" creationId="{8BA2D120-2C2C-C6C0-9E80-B382566F397F}"/>
          </ac:spMkLst>
        </pc:spChg>
        <pc:spChg chg="add mod">
          <ac:chgData name="Meredith Greayer" userId="84916543-a197-4c6d-a317-c88e11e357c5" providerId="ADAL" clId="{267B74B9-B7E4-DB4E-8640-613F6B730BFA}" dt="2023-10-24T16:52:39.479" v="5264" actId="20577"/>
          <ac:spMkLst>
            <pc:docMk/>
            <pc:sldMk cId="3765177644" sldId="274"/>
            <ac:spMk id="22" creationId="{7E71B8CE-CD03-5E8D-FC14-DB70425D4734}"/>
          </ac:spMkLst>
        </pc:spChg>
        <pc:spChg chg="add del mod">
          <ac:chgData name="Meredith Greayer" userId="84916543-a197-4c6d-a317-c88e11e357c5" providerId="ADAL" clId="{267B74B9-B7E4-DB4E-8640-613F6B730BFA}" dt="2023-10-20T01:11:31.965" v="2189" actId="478"/>
          <ac:spMkLst>
            <pc:docMk/>
            <pc:sldMk cId="3765177644" sldId="274"/>
            <ac:spMk id="22" creationId="{991294EB-6C8B-7F19-3FFD-35D6FB5AE359}"/>
          </ac:spMkLst>
        </pc:spChg>
        <pc:spChg chg="add del mod">
          <ac:chgData name="Meredith Greayer" userId="84916543-a197-4c6d-a317-c88e11e357c5" providerId="ADAL" clId="{267B74B9-B7E4-DB4E-8640-613F6B730BFA}" dt="2023-10-20T01:11:31.965" v="2189" actId="478"/>
          <ac:spMkLst>
            <pc:docMk/>
            <pc:sldMk cId="3765177644" sldId="274"/>
            <ac:spMk id="23" creationId="{938DCD8C-A695-69F6-5B43-B1669C4FFE27}"/>
          </ac:spMkLst>
        </pc:spChg>
        <pc:spChg chg="add del mod">
          <ac:chgData name="Meredith Greayer" userId="84916543-a197-4c6d-a317-c88e11e357c5" providerId="ADAL" clId="{267B74B9-B7E4-DB4E-8640-613F6B730BFA}" dt="2023-10-20T01:11:31.965" v="2189" actId="478"/>
          <ac:spMkLst>
            <pc:docMk/>
            <pc:sldMk cId="3765177644" sldId="274"/>
            <ac:spMk id="24" creationId="{42448866-B889-59FB-250F-767BCAE008DE}"/>
          </ac:spMkLst>
        </pc:spChg>
        <pc:spChg chg="add mod">
          <ac:chgData name="Meredith Greayer" userId="84916543-a197-4c6d-a317-c88e11e357c5" providerId="ADAL" clId="{267B74B9-B7E4-DB4E-8640-613F6B730BFA}" dt="2023-10-24T16:52:44.264" v="5266" actId="20577"/>
          <ac:spMkLst>
            <pc:docMk/>
            <pc:sldMk cId="3765177644" sldId="274"/>
            <ac:spMk id="24" creationId="{52E63766-605F-31E7-124D-798B553A8ADD}"/>
          </ac:spMkLst>
        </pc:spChg>
        <pc:spChg chg="add del mod">
          <ac:chgData name="Meredith Greayer" userId="84916543-a197-4c6d-a317-c88e11e357c5" providerId="ADAL" clId="{267B74B9-B7E4-DB4E-8640-613F6B730BFA}" dt="2023-10-20T01:11:31.965" v="2189" actId="478"/>
          <ac:spMkLst>
            <pc:docMk/>
            <pc:sldMk cId="3765177644" sldId="274"/>
            <ac:spMk id="25" creationId="{56EA977D-7F37-18EF-CC85-40A9873A78EA}"/>
          </ac:spMkLst>
        </pc:spChg>
        <pc:spChg chg="add del mod">
          <ac:chgData name="Meredith Greayer" userId="84916543-a197-4c6d-a317-c88e11e357c5" providerId="ADAL" clId="{267B74B9-B7E4-DB4E-8640-613F6B730BFA}" dt="2023-10-20T01:57:58.640" v="2708" actId="478"/>
          <ac:spMkLst>
            <pc:docMk/>
            <pc:sldMk cId="3765177644" sldId="274"/>
            <ac:spMk id="25" creationId="{BAD55D69-6B8E-DD06-8743-ED4BAA971911}"/>
          </ac:spMkLst>
        </pc:spChg>
        <pc:spChg chg="add del mod">
          <ac:chgData name="Meredith Greayer" userId="84916543-a197-4c6d-a317-c88e11e357c5" providerId="ADAL" clId="{267B74B9-B7E4-DB4E-8640-613F6B730BFA}" dt="2023-10-20T01:11:31.965" v="2189" actId="478"/>
          <ac:spMkLst>
            <pc:docMk/>
            <pc:sldMk cId="3765177644" sldId="274"/>
            <ac:spMk id="26" creationId="{A074A60B-C983-C5A5-1716-D1E881C0CDBB}"/>
          </ac:spMkLst>
        </pc:spChg>
        <pc:spChg chg="add mod">
          <ac:chgData name="Meredith Greayer" userId="84916543-a197-4c6d-a317-c88e11e357c5" providerId="ADAL" clId="{267B74B9-B7E4-DB4E-8640-613F6B730BFA}" dt="2023-10-24T16:57:24.652" v="5279" actId="20577"/>
          <ac:spMkLst>
            <pc:docMk/>
            <pc:sldMk cId="3765177644" sldId="274"/>
            <ac:spMk id="26" creationId="{FF31732E-0E12-D4FA-5E57-F0D5D28C04C8}"/>
          </ac:spMkLst>
        </pc:spChg>
        <pc:spChg chg="add del mod">
          <ac:chgData name="Meredith Greayer" userId="84916543-a197-4c6d-a317-c88e11e357c5" providerId="ADAL" clId="{267B74B9-B7E4-DB4E-8640-613F6B730BFA}" dt="2023-10-20T01:11:31.965" v="2189" actId="478"/>
          <ac:spMkLst>
            <pc:docMk/>
            <pc:sldMk cId="3765177644" sldId="274"/>
            <ac:spMk id="27" creationId="{0D5F0BA7-B0E6-9695-FF5D-4918BAEA7AF3}"/>
          </ac:spMkLst>
        </pc:spChg>
        <pc:spChg chg="add del mod">
          <ac:chgData name="Meredith Greayer" userId="84916543-a197-4c6d-a317-c88e11e357c5" providerId="ADAL" clId="{267B74B9-B7E4-DB4E-8640-613F6B730BFA}" dt="2023-10-20T01:58:46.010" v="2720" actId="478"/>
          <ac:spMkLst>
            <pc:docMk/>
            <pc:sldMk cId="3765177644" sldId="274"/>
            <ac:spMk id="27" creationId="{B9BEB829-D7B5-3D43-70CE-34C8EF06747F}"/>
          </ac:spMkLst>
        </pc:spChg>
        <pc:spChg chg="add del mod">
          <ac:chgData name="Meredith Greayer" userId="84916543-a197-4c6d-a317-c88e11e357c5" providerId="ADAL" clId="{267B74B9-B7E4-DB4E-8640-613F6B730BFA}" dt="2023-10-20T01:11:31.965" v="2189" actId="478"/>
          <ac:spMkLst>
            <pc:docMk/>
            <pc:sldMk cId="3765177644" sldId="274"/>
            <ac:spMk id="28" creationId="{120F0D93-36E5-AFCB-DE65-461EABBEF1EB}"/>
          </ac:spMkLst>
        </pc:spChg>
        <pc:spChg chg="add del mod">
          <ac:chgData name="Meredith Greayer" userId="84916543-a197-4c6d-a317-c88e11e357c5" providerId="ADAL" clId="{267B74B9-B7E4-DB4E-8640-613F6B730BFA}" dt="2023-10-20T01:58:44.409" v="2719" actId="478"/>
          <ac:spMkLst>
            <pc:docMk/>
            <pc:sldMk cId="3765177644" sldId="274"/>
            <ac:spMk id="28" creationId="{5B95F16A-4D5E-A8AD-8FE0-2B3B3E9D3BAB}"/>
          </ac:spMkLst>
        </pc:spChg>
        <pc:spChg chg="add del mod">
          <ac:chgData name="Meredith Greayer" userId="84916543-a197-4c6d-a317-c88e11e357c5" providerId="ADAL" clId="{267B74B9-B7E4-DB4E-8640-613F6B730BFA}" dt="2023-10-20T01:58:50.219" v="2722"/>
          <ac:spMkLst>
            <pc:docMk/>
            <pc:sldMk cId="3765177644" sldId="274"/>
            <ac:spMk id="29" creationId="{07E4C4D8-8883-5ADB-3DFF-D238801C2146}"/>
          </ac:spMkLst>
        </pc:spChg>
        <pc:spChg chg="add del mod">
          <ac:chgData name="Meredith Greayer" userId="84916543-a197-4c6d-a317-c88e11e357c5" providerId="ADAL" clId="{267B74B9-B7E4-DB4E-8640-613F6B730BFA}" dt="2023-10-20T01:11:31.965" v="2189" actId="478"/>
          <ac:spMkLst>
            <pc:docMk/>
            <pc:sldMk cId="3765177644" sldId="274"/>
            <ac:spMk id="29" creationId="{A1F0A5F5-4B3A-0CA4-3840-63D9352A218C}"/>
          </ac:spMkLst>
        </pc:spChg>
        <pc:spChg chg="add del mod">
          <ac:chgData name="Meredith Greayer" userId="84916543-a197-4c6d-a317-c88e11e357c5" providerId="ADAL" clId="{267B74B9-B7E4-DB4E-8640-613F6B730BFA}" dt="2023-10-20T01:11:31.965" v="2189" actId="478"/>
          <ac:spMkLst>
            <pc:docMk/>
            <pc:sldMk cId="3765177644" sldId="274"/>
            <ac:spMk id="30" creationId="{22611607-58F8-0D69-B163-368A859331A4}"/>
          </ac:spMkLst>
        </pc:spChg>
        <pc:spChg chg="add mod">
          <ac:chgData name="Meredith Greayer" userId="84916543-a197-4c6d-a317-c88e11e357c5" providerId="ADAL" clId="{267B74B9-B7E4-DB4E-8640-613F6B730BFA}" dt="2023-10-23T13:27:20.036" v="3059" actId="1076"/>
          <ac:spMkLst>
            <pc:docMk/>
            <pc:sldMk cId="3765177644" sldId="274"/>
            <ac:spMk id="30" creationId="{334DAB6B-E6E1-1DC8-9334-674777AD5D7D}"/>
          </ac:spMkLst>
        </pc:spChg>
        <pc:spChg chg="add del mod">
          <ac:chgData name="Meredith Greayer" userId="84916543-a197-4c6d-a317-c88e11e357c5" providerId="ADAL" clId="{267B74B9-B7E4-DB4E-8640-613F6B730BFA}" dt="2023-10-20T01:11:31.965" v="2189" actId="478"/>
          <ac:spMkLst>
            <pc:docMk/>
            <pc:sldMk cId="3765177644" sldId="274"/>
            <ac:spMk id="31" creationId="{8D640C45-E261-C0F9-31A0-BD479DA8F94A}"/>
          </ac:spMkLst>
        </pc:spChg>
        <pc:spChg chg="add mod">
          <ac:chgData name="Meredith Greayer" userId="84916543-a197-4c6d-a317-c88e11e357c5" providerId="ADAL" clId="{267B74B9-B7E4-DB4E-8640-613F6B730BFA}" dt="2023-10-23T13:27:20.036" v="3059" actId="1076"/>
          <ac:spMkLst>
            <pc:docMk/>
            <pc:sldMk cId="3765177644" sldId="274"/>
            <ac:spMk id="31" creationId="{E5D74238-C161-634A-51AA-FA64E085A4B4}"/>
          </ac:spMkLst>
        </pc:spChg>
        <pc:spChg chg="add del mod">
          <ac:chgData name="Meredith Greayer" userId="84916543-a197-4c6d-a317-c88e11e357c5" providerId="ADAL" clId="{267B74B9-B7E4-DB4E-8640-613F6B730BFA}" dt="2023-10-20T01:11:31.965" v="2189" actId="478"/>
          <ac:spMkLst>
            <pc:docMk/>
            <pc:sldMk cId="3765177644" sldId="274"/>
            <ac:spMk id="34" creationId="{10F765CC-6110-909E-D039-785CA61BEC9D}"/>
          </ac:spMkLst>
        </pc:spChg>
        <pc:spChg chg="add mod">
          <ac:chgData name="Meredith Greayer" userId="84916543-a197-4c6d-a317-c88e11e357c5" providerId="ADAL" clId="{267B74B9-B7E4-DB4E-8640-613F6B730BFA}" dt="2023-10-23T13:27:20.036" v="3059" actId="1076"/>
          <ac:spMkLst>
            <pc:docMk/>
            <pc:sldMk cId="3765177644" sldId="274"/>
            <ac:spMk id="34" creationId="{E62F08F0-A967-A171-ADDE-3EC8AE40D1C1}"/>
          </ac:spMkLst>
        </pc:spChg>
        <pc:spChg chg="add del mod">
          <ac:chgData name="Meredith Greayer" userId="84916543-a197-4c6d-a317-c88e11e357c5" providerId="ADAL" clId="{267B74B9-B7E4-DB4E-8640-613F6B730BFA}" dt="2023-10-20T01:11:31.965" v="2189" actId="478"/>
          <ac:spMkLst>
            <pc:docMk/>
            <pc:sldMk cId="3765177644" sldId="274"/>
            <ac:spMk id="35" creationId="{DCF41A5F-2908-AFB8-5E59-B12132B5EA15}"/>
          </ac:spMkLst>
        </pc:spChg>
        <pc:spChg chg="add mod">
          <ac:chgData name="Meredith Greayer" userId="84916543-a197-4c6d-a317-c88e11e357c5" providerId="ADAL" clId="{267B74B9-B7E4-DB4E-8640-613F6B730BFA}" dt="2023-10-26T22:16:45.060" v="9067" actId="207"/>
          <ac:spMkLst>
            <pc:docMk/>
            <pc:sldMk cId="3765177644" sldId="274"/>
            <ac:spMk id="35" creationId="{F0901525-AB7E-5E3D-98F6-A3F70AFD9997}"/>
          </ac:spMkLst>
        </pc:spChg>
        <pc:spChg chg="add del mod">
          <ac:chgData name="Meredith Greayer" userId="84916543-a197-4c6d-a317-c88e11e357c5" providerId="ADAL" clId="{267B74B9-B7E4-DB4E-8640-613F6B730BFA}" dt="2023-10-20T01:11:31.965" v="2189" actId="478"/>
          <ac:spMkLst>
            <pc:docMk/>
            <pc:sldMk cId="3765177644" sldId="274"/>
            <ac:spMk id="36" creationId="{21BEF906-D968-9462-FD8E-AB20AC06F1BD}"/>
          </ac:spMkLst>
        </pc:spChg>
        <pc:spChg chg="add mod">
          <ac:chgData name="Meredith Greayer" userId="84916543-a197-4c6d-a317-c88e11e357c5" providerId="ADAL" clId="{267B74B9-B7E4-DB4E-8640-613F6B730BFA}" dt="2023-10-26T22:17:30.957" v="9072" actId="14100"/>
          <ac:spMkLst>
            <pc:docMk/>
            <pc:sldMk cId="3765177644" sldId="274"/>
            <ac:spMk id="36" creationId="{3734ACD9-FA54-9A23-49DC-D7379318E867}"/>
          </ac:spMkLst>
        </pc:spChg>
        <pc:spChg chg="add del mod">
          <ac:chgData name="Meredith Greayer" userId="84916543-a197-4c6d-a317-c88e11e357c5" providerId="ADAL" clId="{267B74B9-B7E4-DB4E-8640-613F6B730BFA}" dt="2023-10-20T01:11:31.965" v="2189" actId="478"/>
          <ac:spMkLst>
            <pc:docMk/>
            <pc:sldMk cId="3765177644" sldId="274"/>
            <ac:spMk id="37" creationId="{AC180336-2E87-EB7C-7FC3-C95E8255D3E0}"/>
          </ac:spMkLst>
        </pc:spChg>
        <pc:spChg chg="add mod">
          <ac:chgData name="Meredith Greayer" userId="84916543-a197-4c6d-a317-c88e11e357c5" providerId="ADAL" clId="{267B74B9-B7E4-DB4E-8640-613F6B730BFA}" dt="2023-11-07T22:38:16.243" v="9077" actId="1076"/>
          <ac:spMkLst>
            <pc:docMk/>
            <pc:sldMk cId="3765177644" sldId="274"/>
            <ac:spMk id="37" creationId="{F9777102-5462-8267-C5EB-D66706DA08C5}"/>
          </ac:spMkLst>
        </pc:spChg>
        <pc:spChg chg="add del mod">
          <ac:chgData name="Meredith Greayer" userId="84916543-a197-4c6d-a317-c88e11e357c5" providerId="ADAL" clId="{267B74B9-B7E4-DB4E-8640-613F6B730BFA}" dt="2023-10-20T01:11:31.965" v="2189" actId="478"/>
          <ac:spMkLst>
            <pc:docMk/>
            <pc:sldMk cId="3765177644" sldId="274"/>
            <ac:spMk id="38" creationId="{026A4739-F02F-6049-225D-257BA82584F0}"/>
          </ac:spMkLst>
        </pc:spChg>
        <pc:spChg chg="add mod">
          <ac:chgData name="Meredith Greayer" userId="84916543-a197-4c6d-a317-c88e11e357c5" providerId="ADAL" clId="{267B74B9-B7E4-DB4E-8640-613F6B730BFA}" dt="2023-10-23T13:27:20.036" v="3059" actId="1076"/>
          <ac:spMkLst>
            <pc:docMk/>
            <pc:sldMk cId="3765177644" sldId="274"/>
            <ac:spMk id="38" creationId="{FB3356DF-BA4F-1E85-9EC4-D9E293F87F03}"/>
          </ac:spMkLst>
        </pc:spChg>
        <pc:spChg chg="add del mod">
          <ac:chgData name="Meredith Greayer" userId="84916543-a197-4c6d-a317-c88e11e357c5" providerId="ADAL" clId="{267B74B9-B7E4-DB4E-8640-613F6B730BFA}" dt="2023-10-20T02:34:29.619" v="2995" actId="478"/>
          <ac:spMkLst>
            <pc:docMk/>
            <pc:sldMk cId="3765177644" sldId="274"/>
            <ac:spMk id="39" creationId="{A266D362-2EA5-05FA-CA67-2E374349FE1C}"/>
          </ac:spMkLst>
        </pc:spChg>
        <pc:spChg chg="add del mod">
          <ac:chgData name="Meredith Greayer" userId="84916543-a197-4c6d-a317-c88e11e357c5" providerId="ADAL" clId="{267B74B9-B7E4-DB4E-8640-613F6B730BFA}" dt="2023-10-20T01:11:31.965" v="2189" actId="478"/>
          <ac:spMkLst>
            <pc:docMk/>
            <pc:sldMk cId="3765177644" sldId="274"/>
            <ac:spMk id="39" creationId="{C4AF0CD6-7F2E-5D60-1436-E5703DFC3DEC}"/>
          </ac:spMkLst>
        </pc:spChg>
        <pc:spChg chg="add mod">
          <ac:chgData name="Meredith Greayer" userId="84916543-a197-4c6d-a317-c88e11e357c5" providerId="ADAL" clId="{267B74B9-B7E4-DB4E-8640-613F6B730BFA}" dt="2023-10-23T13:27:20.036" v="3059" actId="1076"/>
          <ac:spMkLst>
            <pc:docMk/>
            <pc:sldMk cId="3765177644" sldId="274"/>
            <ac:spMk id="40" creationId="{D258EAB0-3E41-79FD-489F-9E1B86982D0C}"/>
          </ac:spMkLst>
        </pc:spChg>
        <pc:spChg chg="add del mod">
          <ac:chgData name="Meredith Greayer" userId="84916543-a197-4c6d-a317-c88e11e357c5" providerId="ADAL" clId="{267B74B9-B7E4-DB4E-8640-613F6B730BFA}" dt="2023-10-20T01:11:31.965" v="2189" actId="478"/>
          <ac:spMkLst>
            <pc:docMk/>
            <pc:sldMk cId="3765177644" sldId="274"/>
            <ac:spMk id="40" creationId="{E7D9E1C9-61FC-375D-71F6-B2E171057B09}"/>
          </ac:spMkLst>
        </pc:spChg>
        <pc:spChg chg="add del mod">
          <ac:chgData name="Meredith Greayer" userId="84916543-a197-4c6d-a317-c88e11e357c5" providerId="ADAL" clId="{267B74B9-B7E4-DB4E-8640-613F6B730BFA}" dt="2023-10-20T02:37:39.064" v="3024" actId="478"/>
          <ac:spMkLst>
            <pc:docMk/>
            <pc:sldMk cId="3765177644" sldId="274"/>
            <ac:spMk id="41" creationId="{743ABDE7-77CE-263C-6E7B-B9C233A8F384}"/>
          </ac:spMkLst>
        </pc:spChg>
        <pc:spChg chg="add del mod">
          <ac:chgData name="Meredith Greayer" userId="84916543-a197-4c6d-a317-c88e11e357c5" providerId="ADAL" clId="{267B74B9-B7E4-DB4E-8640-613F6B730BFA}" dt="2023-10-20T01:11:31.965" v="2189" actId="478"/>
          <ac:spMkLst>
            <pc:docMk/>
            <pc:sldMk cId="3765177644" sldId="274"/>
            <ac:spMk id="41" creationId="{D3F6BC3E-974B-BABF-1489-4BB7BCD32D8C}"/>
          </ac:spMkLst>
        </pc:spChg>
        <pc:spChg chg="add del mod">
          <ac:chgData name="Meredith Greayer" userId="84916543-a197-4c6d-a317-c88e11e357c5" providerId="ADAL" clId="{267B74B9-B7E4-DB4E-8640-613F6B730BFA}" dt="2023-10-20T01:11:31.965" v="2189" actId="478"/>
          <ac:spMkLst>
            <pc:docMk/>
            <pc:sldMk cId="3765177644" sldId="274"/>
            <ac:spMk id="42" creationId="{B7009211-4B56-7974-EFA0-0B77FEEF0173}"/>
          </ac:spMkLst>
        </pc:spChg>
        <pc:spChg chg="add del mod">
          <ac:chgData name="Meredith Greayer" userId="84916543-a197-4c6d-a317-c88e11e357c5" providerId="ADAL" clId="{267B74B9-B7E4-DB4E-8640-613F6B730BFA}" dt="2023-10-20T01:11:31.965" v="2189" actId="478"/>
          <ac:spMkLst>
            <pc:docMk/>
            <pc:sldMk cId="3765177644" sldId="274"/>
            <ac:spMk id="43" creationId="{CC2E5B77-AB44-6D4A-D339-91355AA06652}"/>
          </ac:spMkLst>
        </pc:spChg>
        <pc:spChg chg="add del mod">
          <ac:chgData name="Meredith Greayer" userId="84916543-a197-4c6d-a317-c88e11e357c5" providerId="ADAL" clId="{267B74B9-B7E4-DB4E-8640-613F6B730BFA}" dt="2023-10-20T01:11:31.965" v="2189" actId="478"/>
          <ac:spMkLst>
            <pc:docMk/>
            <pc:sldMk cId="3765177644" sldId="274"/>
            <ac:spMk id="44" creationId="{D27B79F7-D6A0-A4E4-BD4F-DB5CB0D6CAEB}"/>
          </ac:spMkLst>
        </pc:spChg>
        <pc:spChg chg="add del mod">
          <ac:chgData name="Meredith Greayer" userId="84916543-a197-4c6d-a317-c88e11e357c5" providerId="ADAL" clId="{267B74B9-B7E4-DB4E-8640-613F6B730BFA}" dt="2023-10-20T01:11:31.965" v="2189" actId="478"/>
          <ac:spMkLst>
            <pc:docMk/>
            <pc:sldMk cId="3765177644" sldId="274"/>
            <ac:spMk id="45" creationId="{B27A0E91-91A1-5B47-A468-4692A3E0E828}"/>
          </ac:spMkLst>
        </pc:spChg>
        <pc:spChg chg="add del mod">
          <ac:chgData name="Meredith Greayer" userId="84916543-a197-4c6d-a317-c88e11e357c5" providerId="ADAL" clId="{267B74B9-B7E4-DB4E-8640-613F6B730BFA}" dt="2023-10-19T23:06:55.464" v="1463" actId="478"/>
          <ac:spMkLst>
            <pc:docMk/>
            <pc:sldMk cId="3765177644" sldId="274"/>
            <ac:spMk id="58" creationId="{ADF77ED3-1233-97F8-D9DD-5A01BFEFC695}"/>
          </ac:spMkLst>
        </pc:spChg>
        <pc:spChg chg="add del mod">
          <ac:chgData name="Meredith Greayer" userId="84916543-a197-4c6d-a317-c88e11e357c5" providerId="ADAL" clId="{267B74B9-B7E4-DB4E-8640-613F6B730BFA}" dt="2023-10-19T23:07:17.666" v="1468" actId="478"/>
          <ac:spMkLst>
            <pc:docMk/>
            <pc:sldMk cId="3765177644" sldId="274"/>
            <ac:spMk id="59" creationId="{271BB9A4-F627-FCDA-0ECD-F277540AA68F}"/>
          </ac:spMkLst>
        </pc:spChg>
        <pc:spChg chg="add del mod">
          <ac:chgData name="Meredith Greayer" userId="84916543-a197-4c6d-a317-c88e11e357c5" providerId="ADAL" clId="{267B74B9-B7E4-DB4E-8640-613F6B730BFA}" dt="2023-10-20T00:55:53.817" v="1967" actId="478"/>
          <ac:spMkLst>
            <pc:docMk/>
            <pc:sldMk cId="3765177644" sldId="274"/>
            <ac:spMk id="60" creationId="{E7DC4B8A-4AF3-B00C-7278-BD58ABD7DEC6}"/>
          </ac:spMkLst>
        </pc:spChg>
        <pc:spChg chg="add del mod">
          <ac:chgData name="Meredith Greayer" userId="84916543-a197-4c6d-a317-c88e11e357c5" providerId="ADAL" clId="{267B74B9-B7E4-DB4E-8640-613F6B730BFA}" dt="2023-10-20T00:56:43.883" v="1976" actId="478"/>
          <ac:spMkLst>
            <pc:docMk/>
            <pc:sldMk cId="3765177644" sldId="274"/>
            <ac:spMk id="61" creationId="{2258321D-8D18-021D-D125-F5B949A8A31F}"/>
          </ac:spMkLst>
        </pc:spChg>
        <pc:spChg chg="add mod">
          <ac:chgData name="Meredith Greayer" userId="84916543-a197-4c6d-a317-c88e11e357c5" providerId="ADAL" clId="{267B74B9-B7E4-DB4E-8640-613F6B730BFA}" dt="2023-10-23T13:27:20.036" v="3059" actId="1076"/>
          <ac:spMkLst>
            <pc:docMk/>
            <pc:sldMk cId="3765177644" sldId="274"/>
            <ac:spMk id="62" creationId="{F106AC58-51FD-010D-5FDD-2024E91746B6}"/>
          </ac:spMkLst>
        </pc:spChg>
        <pc:spChg chg="add del mod">
          <ac:chgData name="Meredith Greayer" userId="84916543-a197-4c6d-a317-c88e11e357c5" providerId="ADAL" clId="{267B74B9-B7E4-DB4E-8640-613F6B730BFA}" dt="2023-10-20T00:55:52.944" v="1966" actId="478"/>
          <ac:spMkLst>
            <pc:docMk/>
            <pc:sldMk cId="3765177644" sldId="274"/>
            <ac:spMk id="64" creationId="{497C1276-791F-F287-017B-A83157ED1FAE}"/>
          </ac:spMkLst>
        </pc:spChg>
        <pc:spChg chg="add del mod">
          <ac:chgData name="Meredith Greayer" userId="84916543-a197-4c6d-a317-c88e11e357c5" providerId="ADAL" clId="{267B74B9-B7E4-DB4E-8640-613F6B730BFA}" dt="2023-10-19T23:08:53.380" v="1493"/>
          <ac:spMkLst>
            <pc:docMk/>
            <pc:sldMk cId="3765177644" sldId="274"/>
            <ac:spMk id="65" creationId="{6A03C6B1-E330-2A80-B208-A636CC98F970}"/>
          </ac:spMkLst>
        </pc:spChg>
        <pc:spChg chg="add del mod">
          <ac:chgData name="Meredith Greayer" userId="84916543-a197-4c6d-a317-c88e11e357c5" providerId="ADAL" clId="{267B74B9-B7E4-DB4E-8640-613F6B730BFA}" dt="2023-10-20T00:56:43.883" v="1976" actId="478"/>
          <ac:spMkLst>
            <pc:docMk/>
            <pc:sldMk cId="3765177644" sldId="274"/>
            <ac:spMk id="66" creationId="{6C517405-56EF-439D-9F18-4F800F87F2B5}"/>
          </ac:spMkLst>
        </pc:spChg>
        <pc:spChg chg="add mod">
          <ac:chgData name="Meredith Greayer" userId="84916543-a197-4c6d-a317-c88e11e357c5" providerId="ADAL" clId="{267B74B9-B7E4-DB4E-8640-613F6B730BFA}" dt="2023-10-24T16:52:02.863" v="5242" actId="20577"/>
          <ac:spMkLst>
            <pc:docMk/>
            <pc:sldMk cId="3765177644" sldId="274"/>
            <ac:spMk id="67" creationId="{CC741BC6-D1CC-C5A0-4F55-4302001B95D7}"/>
          </ac:spMkLst>
        </pc:spChg>
        <pc:spChg chg="add del mod">
          <ac:chgData name="Meredith Greayer" userId="84916543-a197-4c6d-a317-c88e11e357c5" providerId="ADAL" clId="{267B74B9-B7E4-DB4E-8640-613F6B730BFA}" dt="2023-10-20T01:11:33.919" v="2190" actId="478"/>
          <ac:spMkLst>
            <pc:docMk/>
            <pc:sldMk cId="3765177644" sldId="274"/>
            <ac:spMk id="68" creationId="{44B024F6-7380-4B07-6300-53097EC07FEC}"/>
          </ac:spMkLst>
        </pc:spChg>
        <pc:spChg chg="add del mod">
          <ac:chgData name="Meredith Greayer" userId="84916543-a197-4c6d-a317-c88e11e357c5" providerId="ADAL" clId="{267B74B9-B7E4-DB4E-8640-613F6B730BFA}" dt="2023-10-19T23:11:43.119" v="1522"/>
          <ac:spMkLst>
            <pc:docMk/>
            <pc:sldMk cId="3765177644" sldId="274"/>
            <ac:spMk id="69" creationId="{B155C68A-00A3-5286-F896-59CAF9B6BE7E}"/>
          </ac:spMkLst>
        </pc:spChg>
        <pc:spChg chg="add del mod">
          <ac:chgData name="Meredith Greayer" userId="84916543-a197-4c6d-a317-c88e11e357c5" providerId="ADAL" clId="{267B74B9-B7E4-DB4E-8640-613F6B730BFA}" dt="2023-10-20T01:01:24.411" v="1997" actId="478"/>
          <ac:spMkLst>
            <pc:docMk/>
            <pc:sldMk cId="3765177644" sldId="274"/>
            <ac:spMk id="70" creationId="{BCED5074-0FDA-BB23-B7BE-EBC31FE588A8}"/>
          </ac:spMkLst>
        </pc:spChg>
        <pc:spChg chg="add del mod">
          <ac:chgData name="Meredith Greayer" userId="84916543-a197-4c6d-a317-c88e11e357c5" providerId="ADAL" clId="{267B74B9-B7E4-DB4E-8640-613F6B730BFA}" dt="2023-10-20T01:01:24.411" v="1997" actId="478"/>
          <ac:spMkLst>
            <pc:docMk/>
            <pc:sldMk cId="3765177644" sldId="274"/>
            <ac:spMk id="71" creationId="{1E7AFE3B-3E5D-5944-B1A3-F622E9AB1B24}"/>
          </ac:spMkLst>
        </pc:spChg>
        <pc:spChg chg="add del mod">
          <ac:chgData name="Meredith Greayer" userId="84916543-a197-4c6d-a317-c88e11e357c5" providerId="ADAL" clId="{267B74B9-B7E4-DB4E-8640-613F6B730BFA}" dt="2023-10-20T01:01:24.411" v="1997" actId="478"/>
          <ac:spMkLst>
            <pc:docMk/>
            <pc:sldMk cId="3765177644" sldId="274"/>
            <ac:spMk id="72" creationId="{4EF0369E-1897-527B-E55B-99755E4F16F4}"/>
          </ac:spMkLst>
        </pc:spChg>
        <pc:spChg chg="add del mod">
          <ac:chgData name="Meredith Greayer" userId="84916543-a197-4c6d-a317-c88e11e357c5" providerId="ADAL" clId="{267B74B9-B7E4-DB4E-8640-613F6B730BFA}" dt="2023-10-19T23:15:05.153" v="1557" actId="478"/>
          <ac:spMkLst>
            <pc:docMk/>
            <pc:sldMk cId="3765177644" sldId="274"/>
            <ac:spMk id="73" creationId="{B7AE586C-C52B-6DA8-BF99-44353052133A}"/>
          </ac:spMkLst>
        </pc:spChg>
        <pc:spChg chg="add del mod">
          <ac:chgData name="Meredith Greayer" userId="84916543-a197-4c6d-a317-c88e11e357c5" providerId="ADAL" clId="{267B74B9-B7E4-DB4E-8640-613F6B730BFA}" dt="2023-10-20T01:01:24.411" v="1997" actId="478"/>
          <ac:spMkLst>
            <pc:docMk/>
            <pc:sldMk cId="3765177644" sldId="274"/>
            <ac:spMk id="74" creationId="{ACD9A62E-0DD8-A379-EC9B-D391A9A6009B}"/>
          </ac:spMkLst>
        </pc:spChg>
        <pc:spChg chg="add del mod">
          <ac:chgData name="Meredith Greayer" userId="84916543-a197-4c6d-a317-c88e11e357c5" providerId="ADAL" clId="{267B74B9-B7E4-DB4E-8640-613F6B730BFA}" dt="2023-10-19T23:16:36.692" v="1573" actId="478"/>
          <ac:spMkLst>
            <pc:docMk/>
            <pc:sldMk cId="3765177644" sldId="274"/>
            <ac:spMk id="75" creationId="{BF5A7D48-1AF5-2CE1-9C8A-850819874F3F}"/>
          </ac:spMkLst>
        </pc:spChg>
        <pc:spChg chg="add del mod">
          <ac:chgData name="Meredith Greayer" userId="84916543-a197-4c6d-a317-c88e11e357c5" providerId="ADAL" clId="{267B74B9-B7E4-DB4E-8640-613F6B730BFA}" dt="2023-10-20T00:37:20.008" v="1860" actId="478"/>
          <ac:spMkLst>
            <pc:docMk/>
            <pc:sldMk cId="3765177644" sldId="274"/>
            <ac:spMk id="76" creationId="{CB65D9EF-4130-E696-D9B8-FF37EFB9D281}"/>
          </ac:spMkLst>
        </pc:spChg>
        <pc:spChg chg="add del mod">
          <ac:chgData name="Meredith Greayer" userId="84916543-a197-4c6d-a317-c88e11e357c5" providerId="ADAL" clId="{267B74B9-B7E4-DB4E-8640-613F6B730BFA}" dt="2023-10-23T13:27:20.036" v="3059" actId="1076"/>
          <ac:spMkLst>
            <pc:docMk/>
            <pc:sldMk cId="3765177644" sldId="274"/>
            <ac:spMk id="77" creationId="{A211E8DA-ED7D-D5C4-4699-A7A5F14D8909}"/>
          </ac:spMkLst>
        </pc:spChg>
        <pc:spChg chg="add del mod">
          <ac:chgData name="Meredith Greayer" userId="84916543-a197-4c6d-a317-c88e11e357c5" providerId="ADAL" clId="{267B74B9-B7E4-DB4E-8640-613F6B730BFA}" dt="2023-10-20T00:59:47.972" v="1983" actId="478"/>
          <ac:spMkLst>
            <pc:docMk/>
            <pc:sldMk cId="3765177644" sldId="274"/>
            <ac:spMk id="87" creationId="{13036378-0E15-0102-4330-3B20D56910B9}"/>
          </ac:spMkLst>
        </pc:spChg>
        <pc:spChg chg="add del mod">
          <ac:chgData name="Meredith Greayer" userId="84916543-a197-4c6d-a317-c88e11e357c5" providerId="ADAL" clId="{267B74B9-B7E4-DB4E-8640-613F6B730BFA}" dt="2023-10-20T00:59:47.972" v="1983" actId="478"/>
          <ac:spMkLst>
            <pc:docMk/>
            <pc:sldMk cId="3765177644" sldId="274"/>
            <ac:spMk id="88" creationId="{FF0415E4-E5BD-DEAC-283B-963B31BE8906}"/>
          </ac:spMkLst>
        </pc:spChg>
        <pc:spChg chg="add del mod">
          <ac:chgData name="Meredith Greayer" userId="84916543-a197-4c6d-a317-c88e11e357c5" providerId="ADAL" clId="{267B74B9-B7E4-DB4E-8640-613F6B730BFA}" dt="2023-10-20T00:59:47.972" v="1983" actId="478"/>
          <ac:spMkLst>
            <pc:docMk/>
            <pc:sldMk cId="3765177644" sldId="274"/>
            <ac:spMk id="89" creationId="{83C57064-C826-4FB3-876E-0187C8E0B332}"/>
          </ac:spMkLst>
        </pc:spChg>
        <pc:spChg chg="add del mod">
          <ac:chgData name="Meredith Greayer" userId="84916543-a197-4c6d-a317-c88e11e357c5" providerId="ADAL" clId="{267B74B9-B7E4-DB4E-8640-613F6B730BFA}" dt="2023-10-20T00:59:47.972" v="1983" actId="478"/>
          <ac:spMkLst>
            <pc:docMk/>
            <pc:sldMk cId="3765177644" sldId="274"/>
            <ac:spMk id="90" creationId="{B8DACA7C-5C76-169E-890D-9C400542F334}"/>
          </ac:spMkLst>
        </pc:spChg>
        <pc:spChg chg="add del mod">
          <ac:chgData name="Meredith Greayer" userId="84916543-a197-4c6d-a317-c88e11e357c5" providerId="ADAL" clId="{267B74B9-B7E4-DB4E-8640-613F6B730BFA}" dt="2023-10-20T00:59:47.972" v="1983" actId="478"/>
          <ac:spMkLst>
            <pc:docMk/>
            <pc:sldMk cId="3765177644" sldId="274"/>
            <ac:spMk id="91" creationId="{D1253C54-D394-72A0-72C2-D96C3E0E9F93}"/>
          </ac:spMkLst>
        </pc:spChg>
        <pc:spChg chg="add del mod">
          <ac:chgData name="Meredith Greayer" userId="84916543-a197-4c6d-a317-c88e11e357c5" providerId="ADAL" clId="{267B74B9-B7E4-DB4E-8640-613F6B730BFA}" dt="2023-10-20T00:59:47.972" v="1983" actId="478"/>
          <ac:spMkLst>
            <pc:docMk/>
            <pc:sldMk cId="3765177644" sldId="274"/>
            <ac:spMk id="92" creationId="{A4EF9DC1-3E1D-6162-29C3-7A2DB4B2B204}"/>
          </ac:spMkLst>
        </pc:spChg>
        <pc:spChg chg="add del mod">
          <ac:chgData name="Meredith Greayer" userId="84916543-a197-4c6d-a317-c88e11e357c5" providerId="ADAL" clId="{267B74B9-B7E4-DB4E-8640-613F6B730BFA}" dt="2023-10-20T01:01:24.411" v="1997" actId="478"/>
          <ac:spMkLst>
            <pc:docMk/>
            <pc:sldMk cId="3765177644" sldId="274"/>
            <ac:spMk id="93" creationId="{6CAF6A47-4EBC-3FE0-9A00-18A6C7F9EB79}"/>
          </ac:spMkLst>
        </pc:spChg>
        <pc:spChg chg="add del mod">
          <ac:chgData name="Meredith Greayer" userId="84916543-a197-4c6d-a317-c88e11e357c5" providerId="ADAL" clId="{267B74B9-B7E4-DB4E-8640-613F6B730BFA}" dt="2023-10-20T01:01:24.411" v="1997" actId="478"/>
          <ac:spMkLst>
            <pc:docMk/>
            <pc:sldMk cId="3765177644" sldId="274"/>
            <ac:spMk id="94" creationId="{918055E4-FCAA-E8A3-FA4E-4642694374F8}"/>
          </ac:spMkLst>
        </pc:spChg>
        <pc:spChg chg="add del mod">
          <ac:chgData name="Meredith Greayer" userId="84916543-a197-4c6d-a317-c88e11e357c5" providerId="ADAL" clId="{267B74B9-B7E4-DB4E-8640-613F6B730BFA}" dt="2023-10-20T01:01:24.411" v="1997" actId="478"/>
          <ac:spMkLst>
            <pc:docMk/>
            <pc:sldMk cId="3765177644" sldId="274"/>
            <ac:spMk id="95" creationId="{25D2E7C4-9DDE-C9BE-E0E4-78139616D74F}"/>
          </ac:spMkLst>
        </pc:spChg>
        <pc:spChg chg="add del mod">
          <ac:chgData name="Meredith Greayer" userId="84916543-a197-4c6d-a317-c88e11e357c5" providerId="ADAL" clId="{267B74B9-B7E4-DB4E-8640-613F6B730BFA}" dt="2023-10-20T01:01:24.411" v="1997" actId="478"/>
          <ac:spMkLst>
            <pc:docMk/>
            <pc:sldMk cId="3765177644" sldId="274"/>
            <ac:spMk id="96" creationId="{6738957E-E334-AD12-AE96-02C4F2E0950A}"/>
          </ac:spMkLst>
        </pc:spChg>
        <pc:spChg chg="add del mod">
          <ac:chgData name="Meredith Greayer" userId="84916543-a197-4c6d-a317-c88e11e357c5" providerId="ADAL" clId="{267B74B9-B7E4-DB4E-8640-613F6B730BFA}" dt="2023-10-20T01:01:24.411" v="1997" actId="478"/>
          <ac:spMkLst>
            <pc:docMk/>
            <pc:sldMk cId="3765177644" sldId="274"/>
            <ac:spMk id="97" creationId="{D125D92D-BD7D-E68B-CC91-9AD1F6832E27}"/>
          </ac:spMkLst>
        </pc:spChg>
        <pc:spChg chg="add del mod">
          <ac:chgData name="Meredith Greayer" userId="84916543-a197-4c6d-a317-c88e11e357c5" providerId="ADAL" clId="{267B74B9-B7E4-DB4E-8640-613F6B730BFA}" dt="2023-10-20T01:01:24.411" v="1997" actId="478"/>
          <ac:spMkLst>
            <pc:docMk/>
            <pc:sldMk cId="3765177644" sldId="274"/>
            <ac:spMk id="98" creationId="{D51BE270-F9C4-D428-D4CF-2CE32773C20F}"/>
          </ac:spMkLst>
        </pc:spChg>
        <pc:spChg chg="add del mod">
          <ac:chgData name="Meredith Greayer" userId="84916543-a197-4c6d-a317-c88e11e357c5" providerId="ADAL" clId="{267B74B9-B7E4-DB4E-8640-613F6B730BFA}" dt="2023-10-20T01:11:31.965" v="2189" actId="478"/>
          <ac:spMkLst>
            <pc:docMk/>
            <pc:sldMk cId="3765177644" sldId="274"/>
            <ac:spMk id="100" creationId="{2D91ED71-79CD-6027-1546-5201398A70E1}"/>
          </ac:spMkLst>
        </pc:spChg>
        <pc:spChg chg="add del mod">
          <ac:chgData name="Meredith Greayer" userId="84916543-a197-4c6d-a317-c88e11e357c5" providerId="ADAL" clId="{267B74B9-B7E4-DB4E-8640-613F6B730BFA}" dt="2023-10-20T00:59:47.972" v="1983" actId="478"/>
          <ac:spMkLst>
            <pc:docMk/>
            <pc:sldMk cId="3765177644" sldId="274"/>
            <ac:spMk id="110" creationId="{259828E2-C750-6FE7-1FD1-64C6C384EB92}"/>
          </ac:spMkLst>
        </pc:spChg>
        <pc:spChg chg="add del mod">
          <ac:chgData name="Meredith Greayer" userId="84916543-a197-4c6d-a317-c88e11e357c5" providerId="ADAL" clId="{267B74B9-B7E4-DB4E-8640-613F6B730BFA}" dt="2023-10-20T00:59:47.972" v="1983" actId="478"/>
          <ac:spMkLst>
            <pc:docMk/>
            <pc:sldMk cId="3765177644" sldId="274"/>
            <ac:spMk id="111" creationId="{FA030ECE-C6D1-2B2D-BC90-32815CFB0C79}"/>
          </ac:spMkLst>
        </pc:spChg>
        <pc:spChg chg="add del mod">
          <ac:chgData name="Meredith Greayer" userId="84916543-a197-4c6d-a317-c88e11e357c5" providerId="ADAL" clId="{267B74B9-B7E4-DB4E-8640-613F6B730BFA}" dt="2023-10-20T00:59:47.972" v="1983" actId="478"/>
          <ac:spMkLst>
            <pc:docMk/>
            <pc:sldMk cId="3765177644" sldId="274"/>
            <ac:spMk id="112" creationId="{69A3F05D-E7E1-D755-AF65-7C366A5A7234}"/>
          </ac:spMkLst>
        </pc:spChg>
        <pc:spChg chg="add del mod">
          <ac:chgData name="Meredith Greayer" userId="84916543-a197-4c6d-a317-c88e11e357c5" providerId="ADAL" clId="{267B74B9-B7E4-DB4E-8640-613F6B730BFA}" dt="2023-10-20T00:59:47.972" v="1983" actId="478"/>
          <ac:spMkLst>
            <pc:docMk/>
            <pc:sldMk cId="3765177644" sldId="274"/>
            <ac:spMk id="114" creationId="{3C1A07EB-7F38-6A45-8D72-C3E0971C7AEF}"/>
          </ac:spMkLst>
        </pc:spChg>
        <pc:spChg chg="add del mod">
          <ac:chgData name="Meredith Greayer" userId="84916543-a197-4c6d-a317-c88e11e357c5" providerId="ADAL" clId="{267B74B9-B7E4-DB4E-8640-613F6B730BFA}" dt="2023-10-20T00:59:47.972" v="1983" actId="478"/>
          <ac:spMkLst>
            <pc:docMk/>
            <pc:sldMk cId="3765177644" sldId="274"/>
            <ac:spMk id="116" creationId="{92262F20-5C14-6321-347A-B36593DCECE3}"/>
          </ac:spMkLst>
        </pc:spChg>
        <pc:spChg chg="add del mod">
          <ac:chgData name="Meredith Greayer" userId="84916543-a197-4c6d-a317-c88e11e357c5" providerId="ADAL" clId="{267B74B9-B7E4-DB4E-8640-613F6B730BFA}" dt="2023-10-20T00:59:47.972" v="1983" actId="478"/>
          <ac:spMkLst>
            <pc:docMk/>
            <pc:sldMk cId="3765177644" sldId="274"/>
            <ac:spMk id="118" creationId="{67933077-C462-F8EC-012A-148FE0423C99}"/>
          </ac:spMkLst>
        </pc:spChg>
        <pc:spChg chg="add del mod">
          <ac:chgData name="Meredith Greayer" userId="84916543-a197-4c6d-a317-c88e11e357c5" providerId="ADAL" clId="{267B74B9-B7E4-DB4E-8640-613F6B730BFA}" dt="2023-10-20T01:01:24.411" v="1997" actId="478"/>
          <ac:spMkLst>
            <pc:docMk/>
            <pc:sldMk cId="3765177644" sldId="274"/>
            <ac:spMk id="120" creationId="{0395F386-6570-2279-8087-0FA7E83C23D1}"/>
          </ac:spMkLst>
        </pc:spChg>
        <pc:spChg chg="add del mod">
          <ac:chgData name="Meredith Greayer" userId="84916543-a197-4c6d-a317-c88e11e357c5" providerId="ADAL" clId="{267B74B9-B7E4-DB4E-8640-613F6B730BFA}" dt="2023-10-20T01:01:24.411" v="1997" actId="478"/>
          <ac:spMkLst>
            <pc:docMk/>
            <pc:sldMk cId="3765177644" sldId="274"/>
            <ac:spMk id="122" creationId="{FC21061B-4FF6-D7DE-BC33-FEE7B1DC34E1}"/>
          </ac:spMkLst>
        </pc:spChg>
        <pc:spChg chg="add del mod">
          <ac:chgData name="Meredith Greayer" userId="84916543-a197-4c6d-a317-c88e11e357c5" providerId="ADAL" clId="{267B74B9-B7E4-DB4E-8640-613F6B730BFA}" dt="2023-10-20T01:01:24.411" v="1997" actId="478"/>
          <ac:spMkLst>
            <pc:docMk/>
            <pc:sldMk cId="3765177644" sldId="274"/>
            <ac:spMk id="124" creationId="{B05BF7BB-F7EB-8804-C718-8C8FD8361D49}"/>
          </ac:spMkLst>
        </pc:spChg>
        <pc:spChg chg="add del mod">
          <ac:chgData name="Meredith Greayer" userId="84916543-a197-4c6d-a317-c88e11e357c5" providerId="ADAL" clId="{267B74B9-B7E4-DB4E-8640-613F6B730BFA}" dt="2023-10-20T01:01:24.411" v="1997" actId="478"/>
          <ac:spMkLst>
            <pc:docMk/>
            <pc:sldMk cId="3765177644" sldId="274"/>
            <ac:spMk id="125" creationId="{D387E6B1-D08B-BCB6-A6B7-FE59FD5C786F}"/>
          </ac:spMkLst>
        </pc:spChg>
        <pc:spChg chg="add del mod">
          <ac:chgData name="Meredith Greayer" userId="84916543-a197-4c6d-a317-c88e11e357c5" providerId="ADAL" clId="{267B74B9-B7E4-DB4E-8640-613F6B730BFA}" dt="2023-10-20T01:01:24.411" v="1997" actId="478"/>
          <ac:spMkLst>
            <pc:docMk/>
            <pc:sldMk cId="3765177644" sldId="274"/>
            <ac:spMk id="126" creationId="{2A3AAA10-85C3-8DC4-3BB1-B0399B76E5B5}"/>
          </ac:spMkLst>
        </pc:spChg>
        <pc:spChg chg="add del mod">
          <ac:chgData name="Meredith Greayer" userId="84916543-a197-4c6d-a317-c88e11e357c5" providerId="ADAL" clId="{267B74B9-B7E4-DB4E-8640-613F6B730BFA}" dt="2023-10-20T01:01:24.411" v="1997" actId="478"/>
          <ac:spMkLst>
            <pc:docMk/>
            <pc:sldMk cId="3765177644" sldId="274"/>
            <ac:spMk id="128" creationId="{038E4696-1CA9-3BB5-14F7-D47E34DDFC3A}"/>
          </ac:spMkLst>
        </pc:spChg>
        <pc:spChg chg="add del mod">
          <ac:chgData name="Meredith Greayer" userId="84916543-a197-4c6d-a317-c88e11e357c5" providerId="ADAL" clId="{267B74B9-B7E4-DB4E-8640-613F6B730BFA}" dt="2023-10-20T00:59:47.972" v="1983" actId="478"/>
          <ac:spMkLst>
            <pc:docMk/>
            <pc:sldMk cId="3765177644" sldId="274"/>
            <ac:spMk id="142" creationId="{6BAE90C8-7593-2FB8-594C-7264F66888AE}"/>
          </ac:spMkLst>
        </pc:spChg>
        <pc:spChg chg="add del mod">
          <ac:chgData name="Meredith Greayer" userId="84916543-a197-4c6d-a317-c88e11e357c5" providerId="ADAL" clId="{267B74B9-B7E4-DB4E-8640-613F6B730BFA}" dt="2023-10-20T00:59:47.972" v="1983" actId="478"/>
          <ac:spMkLst>
            <pc:docMk/>
            <pc:sldMk cId="3765177644" sldId="274"/>
            <ac:spMk id="144" creationId="{0A2C93AC-3FB7-EA65-089A-DAF21E32C182}"/>
          </ac:spMkLst>
        </pc:spChg>
        <pc:spChg chg="add del mod">
          <ac:chgData name="Meredith Greayer" userId="84916543-a197-4c6d-a317-c88e11e357c5" providerId="ADAL" clId="{267B74B9-B7E4-DB4E-8640-613F6B730BFA}" dt="2023-10-20T00:59:47.972" v="1983" actId="478"/>
          <ac:spMkLst>
            <pc:docMk/>
            <pc:sldMk cId="3765177644" sldId="274"/>
            <ac:spMk id="146" creationId="{66373F74-7D28-99C3-8B97-6509476203E6}"/>
          </ac:spMkLst>
        </pc:spChg>
        <pc:spChg chg="add del mod">
          <ac:chgData name="Meredith Greayer" userId="84916543-a197-4c6d-a317-c88e11e357c5" providerId="ADAL" clId="{267B74B9-B7E4-DB4E-8640-613F6B730BFA}" dt="2023-10-20T00:59:47.972" v="1983" actId="478"/>
          <ac:spMkLst>
            <pc:docMk/>
            <pc:sldMk cId="3765177644" sldId="274"/>
            <ac:spMk id="147" creationId="{820EE1A0-F565-8CC0-9787-9084482FC531}"/>
          </ac:spMkLst>
        </pc:spChg>
        <pc:spChg chg="add del mod">
          <ac:chgData name="Meredith Greayer" userId="84916543-a197-4c6d-a317-c88e11e357c5" providerId="ADAL" clId="{267B74B9-B7E4-DB4E-8640-613F6B730BFA}" dt="2023-10-20T00:59:47.972" v="1983" actId="478"/>
          <ac:spMkLst>
            <pc:docMk/>
            <pc:sldMk cId="3765177644" sldId="274"/>
            <ac:spMk id="148" creationId="{26A3C783-D590-D0B5-35DA-244A0B8E0CB7}"/>
          </ac:spMkLst>
        </pc:spChg>
        <pc:spChg chg="add del mod">
          <ac:chgData name="Meredith Greayer" userId="84916543-a197-4c6d-a317-c88e11e357c5" providerId="ADAL" clId="{267B74B9-B7E4-DB4E-8640-613F6B730BFA}" dt="2023-10-20T00:59:47.972" v="1983" actId="478"/>
          <ac:spMkLst>
            <pc:docMk/>
            <pc:sldMk cId="3765177644" sldId="274"/>
            <ac:spMk id="150" creationId="{9EF5A0D6-ACE7-7C84-882E-12FD4543AA31}"/>
          </ac:spMkLst>
        </pc:spChg>
        <pc:spChg chg="add del mod">
          <ac:chgData name="Meredith Greayer" userId="84916543-a197-4c6d-a317-c88e11e357c5" providerId="ADAL" clId="{267B74B9-B7E4-DB4E-8640-613F6B730BFA}" dt="2023-10-20T01:01:24.411" v="1997" actId="478"/>
          <ac:spMkLst>
            <pc:docMk/>
            <pc:sldMk cId="3765177644" sldId="274"/>
            <ac:spMk id="152" creationId="{4CF0A5D3-7145-00B7-1EB1-ACBD06981612}"/>
          </ac:spMkLst>
        </pc:spChg>
        <pc:spChg chg="add del mod">
          <ac:chgData name="Meredith Greayer" userId="84916543-a197-4c6d-a317-c88e11e357c5" providerId="ADAL" clId="{267B74B9-B7E4-DB4E-8640-613F6B730BFA}" dt="2023-10-20T01:01:24.411" v="1997" actId="478"/>
          <ac:spMkLst>
            <pc:docMk/>
            <pc:sldMk cId="3765177644" sldId="274"/>
            <ac:spMk id="153" creationId="{B1D425AD-BA1F-D1F5-39E3-B5B34C85F5C0}"/>
          </ac:spMkLst>
        </pc:spChg>
        <pc:spChg chg="add del mod">
          <ac:chgData name="Meredith Greayer" userId="84916543-a197-4c6d-a317-c88e11e357c5" providerId="ADAL" clId="{267B74B9-B7E4-DB4E-8640-613F6B730BFA}" dt="2023-10-20T01:01:24.411" v="1997" actId="478"/>
          <ac:spMkLst>
            <pc:docMk/>
            <pc:sldMk cId="3765177644" sldId="274"/>
            <ac:spMk id="154" creationId="{2C81A56F-EB03-8F77-ECA6-2BA297BBF5FA}"/>
          </ac:spMkLst>
        </pc:spChg>
        <pc:spChg chg="add del mod">
          <ac:chgData name="Meredith Greayer" userId="84916543-a197-4c6d-a317-c88e11e357c5" providerId="ADAL" clId="{267B74B9-B7E4-DB4E-8640-613F6B730BFA}" dt="2023-10-20T01:01:24.411" v="1997" actId="478"/>
          <ac:spMkLst>
            <pc:docMk/>
            <pc:sldMk cId="3765177644" sldId="274"/>
            <ac:spMk id="156" creationId="{2FA71321-EA33-2FCC-DDF2-1499DA4A8570}"/>
          </ac:spMkLst>
        </pc:spChg>
        <pc:spChg chg="add del mod">
          <ac:chgData name="Meredith Greayer" userId="84916543-a197-4c6d-a317-c88e11e357c5" providerId="ADAL" clId="{267B74B9-B7E4-DB4E-8640-613F6B730BFA}" dt="2023-10-20T01:01:24.411" v="1997" actId="478"/>
          <ac:spMkLst>
            <pc:docMk/>
            <pc:sldMk cId="3765177644" sldId="274"/>
            <ac:spMk id="158" creationId="{747F3794-1B25-D4FD-6A52-289BB92224F8}"/>
          </ac:spMkLst>
        </pc:spChg>
        <pc:spChg chg="add del mod">
          <ac:chgData name="Meredith Greayer" userId="84916543-a197-4c6d-a317-c88e11e357c5" providerId="ADAL" clId="{267B74B9-B7E4-DB4E-8640-613F6B730BFA}" dt="2023-10-20T01:01:24.411" v="1997" actId="478"/>
          <ac:spMkLst>
            <pc:docMk/>
            <pc:sldMk cId="3765177644" sldId="274"/>
            <ac:spMk id="160" creationId="{5BA3C196-4F2F-B518-C232-515ED5A56FCC}"/>
          </ac:spMkLst>
        </pc:spChg>
        <pc:spChg chg="add del mod">
          <ac:chgData name="Meredith Greayer" userId="84916543-a197-4c6d-a317-c88e11e357c5" providerId="ADAL" clId="{267B74B9-B7E4-DB4E-8640-613F6B730BFA}" dt="2023-10-20T01:11:31.965" v="2189" actId="478"/>
          <ac:spMkLst>
            <pc:docMk/>
            <pc:sldMk cId="3765177644" sldId="274"/>
            <ac:spMk id="169" creationId="{9829AD2D-0AAD-D5C9-D22E-31FE1DDD41A7}"/>
          </ac:spMkLst>
        </pc:spChg>
        <pc:spChg chg="add del mod">
          <ac:chgData name="Meredith Greayer" userId="84916543-a197-4c6d-a317-c88e11e357c5" providerId="ADAL" clId="{267B74B9-B7E4-DB4E-8640-613F6B730BFA}" dt="2023-10-20T01:11:31.965" v="2189" actId="478"/>
          <ac:spMkLst>
            <pc:docMk/>
            <pc:sldMk cId="3765177644" sldId="274"/>
            <ac:spMk id="171" creationId="{6716949A-B9A2-6FF4-8E95-7BD9C2A591AE}"/>
          </ac:spMkLst>
        </pc:spChg>
        <pc:spChg chg="add del mod">
          <ac:chgData name="Meredith Greayer" userId="84916543-a197-4c6d-a317-c88e11e357c5" providerId="ADAL" clId="{267B74B9-B7E4-DB4E-8640-613F6B730BFA}" dt="2023-10-20T01:11:31.965" v="2189" actId="478"/>
          <ac:spMkLst>
            <pc:docMk/>
            <pc:sldMk cId="3765177644" sldId="274"/>
            <ac:spMk id="172" creationId="{B4317524-13F6-C51B-F095-C24EB3EAA3AD}"/>
          </ac:spMkLst>
        </pc:spChg>
        <pc:spChg chg="add del mod">
          <ac:chgData name="Meredith Greayer" userId="84916543-a197-4c6d-a317-c88e11e357c5" providerId="ADAL" clId="{267B74B9-B7E4-DB4E-8640-613F6B730BFA}" dt="2023-10-20T01:11:31.965" v="2189" actId="478"/>
          <ac:spMkLst>
            <pc:docMk/>
            <pc:sldMk cId="3765177644" sldId="274"/>
            <ac:spMk id="173" creationId="{5D01A0E1-7A45-D7D6-AA83-E0238A630C52}"/>
          </ac:spMkLst>
        </pc:spChg>
        <pc:spChg chg="add del mod">
          <ac:chgData name="Meredith Greayer" userId="84916543-a197-4c6d-a317-c88e11e357c5" providerId="ADAL" clId="{267B74B9-B7E4-DB4E-8640-613F6B730BFA}" dt="2023-10-20T01:11:31.965" v="2189" actId="478"/>
          <ac:spMkLst>
            <pc:docMk/>
            <pc:sldMk cId="3765177644" sldId="274"/>
            <ac:spMk id="174" creationId="{AA4C2580-F32C-08BE-2EF3-4A007C360D76}"/>
          </ac:spMkLst>
        </pc:spChg>
        <pc:spChg chg="add del mod">
          <ac:chgData name="Meredith Greayer" userId="84916543-a197-4c6d-a317-c88e11e357c5" providerId="ADAL" clId="{267B74B9-B7E4-DB4E-8640-613F6B730BFA}" dt="2023-10-20T01:11:31.965" v="2189" actId="478"/>
          <ac:spMkLst>
            <pc:docMk/>
            <pc:sldMk cId="3765177644" sldId="274"/>
            <ac:spMk id="175" creationId="{FBA2D983-682F-5792-3829-9CA9D141CA62}"/>
          </ac:spMkLst>
        </pc:spChg>
        <pc:spChg chg="add del mod">
          <ac:chgData name="Meredith Greayer" userId="84916543-a197-4c6d-a317-c88e11e357c5" providerId="ADAL" clId="{267B74B9-B7E4-DB4E-8640-613F6B730BFA}" dt="2023-10-20T01:11:31.965" v="2189" actId="478"/>
          <ac:spMkLst>
            <pc:docMk/>
            <pc:sldMk cId="3765177644" sldId="274"/>
            <ac:spMk id="176" creationId="{B5CF8B2E-B6C8-6955-879A-2609F99E206D}"/>
          </ac:spMkLst>
        </pc:spChg>
        <pc:spChg chg="add mod">
          <ac:chgData name="Meredith Greayer" userId="84916543-a197-4c6d-a317-c88e11e357c5" providerId="ADAL" clId="{267B74B9-B7E4-DB4E-8640-613F6B730BFA}" dt="2023-10-23T13:27:20.036" v="3059" actId="1076"/>
          <ac:spMkLst>
            <pc:docMk/>
            <pc:sldMk cId="3765177644" sldId="274"/>
            <ac:spMk id="178" creationId="{BFA970BB-6CD6-1C08-33A5-95E20AA8C11D}"/>
          </ac:spMkLst>
        </pc:spChg>
        <pc:spChg chg="add mod">
          <ac:chgData name="Meredith Greayer" userId="84916543-a197-4c6d-a317-c88e11e357c5" providerId="ADAL" clId="{267B74B9-B7E4-DB4E-8640-613F6B730BFA}" dt="2023-10-23T13:27:20.036" v="3059" actId="1076"/>
          <ac:spMkLst>
            <pc:docMk/>
            <pc:sldMk cId="3765177644" sldId="274"/>
            <ac:spMk id="179" creationId="{826D64AC-5707-B98F-DB22-E28903AD764C}"/>
          </ac:spMkLst>
        </pc:spChg>
        <pc:spChg chg="add del mod">
          <ac:chgData name="Meredith Greayer" userId="84916543-a197-4c6d-a317-c88e11e357c5" providerId="ADAL" clId="{267B74B9-B7E4-DB4E-8640-613F6B730BFA}" dt="2023-10-20T00:33:36.518" v="1823" actId="478"/>
          <ac:spMkLst>
            <pc:docMk/>
            <pc:sldMk cId="3765177644" sldId="274"/>
            <ac:spMk id="180" creationId="{A65D93E5-55C0-911A-3DEA-FAB68A673197}"/>
          </ac:spMkLst>
        </pc:spChg>
        <pc:spChg chg="add del mod">
          <ac:chgData name="Meredith Greayer" userId="84916543-a197-4c6d-a317-c88e11e357c5" providerId="ADAL" clId="{267B74B9-B7E4-DB4E-8640-613F6B730BFA}" dt="2023-10-20T00:34:13.799" v="1830" actId="478"/>
          <ac:spMkLst>
            <pc:docMk/>
            <pc:sldMk cId="3765177644" sldId="274"/>
            <ac:spMk id="181" creationId="{40B99B46-146F-4E9C-82AD-F252CD1D3092}"/>
          </ac:spMkLst>
        </pc:spChg>
        <pc:spChg chg="add del mod">
          <ac:chgData name="Meredith Greayer" userId="84916543-a197-4c6d-a317-c88e11e357c5" providerId="ADAL" clId="{267B74B9-B7E4-DB4E-8640-613F6B730BFA}" dt="2023-10-20T00:34:48.747" v="1836" actId="478"/>
          <ac:spMkLst>
            <pc:docMk/>
            <pc:sldMk cId="3765177644" sldId="274"/>
            <ac:spMk id="182" creationId="{844B7DD5-657D-BA35-B8C4-BDA8C63CEDED}"/>
          </ac:spMkLst>
        </pc:spChg>
        <pc:spChg chg="add del mod">
          <ac:chgData name="Meredith Greayer" userId="84916543-a197-4c6d-a317-c88e11e357c5" providerId="ADAL" clId="{267B74B9-B7E4-DB4E-8640-613F6B730BFA}" dt="2023-10-20T00:48:30.901" v="1920"/>
          <ac:spMkLst>
            <pc:docMk/>
            <pc:sldMk cId="3765177644" sldId="274"/>
            <ac:spMk id="187" creationId="{1018B2EB-F83E-F210-E6E1-B326AC9365D3}"/>
          </ac:spMkLst>
        </pc:spChg>
        <pc:spChg chg="add del mod">
          <ac:chgData name="Meredith Greayer" userId="84916543-a197-4c6d-a317-c88e11e357c5" providerId="ADAL" clId="{267B74B9-B7E4-DB4E-8640-613F6B730BFA}" dt="2023-10-20T00:49:29.628" v="1924"/>
          <ac:spMkLst>
            <pc:docMk/>
            <pc:sldMk cId="3765177644" sldId="274"/>
            <ac:spMk id="188" creationId="{1F14BDD4-A7F8-EA26-0170-7ECC0365DB0F}"/>
          </ac:spMkLst>
        </pc:spChg>
        <pc:spChg chg="add del mod">
          <ac:chgData name="Meredith Greayer" userId="84916543-a197-4c6d-a317-c88e11e357c5" providerId="ADAL" clId="{267B74B9-B7E4-DB4E-8640-613F6B730BFA}" dt="2023-10-20T00:49:29.628" v="1924"/>
          <ac:spMkLst>
            <pc:docMk/>
            <pc:sldMk cId="3765177644" sldId="274"/>
            <ac:spMk id="189" creationId="{D69661D6-69DD-D81F-E2C6-23985338AE14}"/>
          </ac:spMkLst>
        </pc:spChg>
        <pc:spChg chg="add del mod">
          <ac:chgData name="Meredith Greayer" userId="84916543-a197-4c6d-a317-c88e11e357c5" providerId="ADAL" clId="{267B74B9-B7E4-DB4E-8640-613F6B730BFA}" dt="2023-10-20T00:56:43.883" v="1976" actId="478"/>
          <ac:spMkLst>
            <pc:docMk/>
            <pc:sldMk cId="3765177644" sldId="274"/>
            <ac:spMk id="191" creationId="{64DF97F7-5F0E-6EDC-848E-C556D40FA465}"/>
          </ac:spMkLst>
        </pc:spChg>
        <pc:spChg chg="add del mod">
          <ac:chgData name="Meredith Greayer" userId="84916543-a197-4c6d-a317-c88e11e357c5" providerId="ADAL" clId="{267B74B9-B7E4-DB4E-8640-613F6B730BFA}" dt="2023-10-20T00:56:43.883" v="1976" actId="478"/>
          <ac:spMkLst>
            <pc:docMk/>
            <pc:sldMk cId="3765177644" sldId="274"/>
            <ac:spMk id="192" creationId="{A5D1E118-47CC-604A-2110-96E6CD611E06}"/>
          </ac:spMkLst>
        </pc:spChg>
        <pc:spChg chg="add mod">
          <ac:chgData name="Meredith Greayer" userId="84916543-a197-4c6d-a317-c88e11e357c5" providerId="ADAL" clId="{267B74B9-B7E4-DB4E-8640-613F6B730BFA}" dt="2023-10-23T13:27:20.036" v="3059" actId="1076"/>
          <ac:spMkLst>
            <pc:docMk/>
            <pc:sldMk cId="3765177644" sldId="274"/>
            <ac:spMk id="195" creationId="{CA49FD60-BDE5-5575-8870-0740D96AC8A7}"/>
          </ac:spMkLst>
        </pc:spChg>
        <pc:spChg chg="add del mod">
          <ac:chgData name="Meredith Greayer" userId="84916543-a197-4c6d-a317-c88e11e357c5" providerId="ADAL" clId="{267B74B9-B7E4-DB4E-8640-613F6B730BFA}" dt="2023-10-20T00:54:59.890" v="1958"/>
          <ac:spMkLst>
            <pc:docMk/>
            <pc:sldMk cId="3765177644" sldId="274"/>
            <ac:spMk id="200" creationId="{81304C96-1877-D33C-63D6-B235E24955FC}"/>
          </ac:spMkLst>
        </pc:spChg>
        <pc:spChg chg="add mod">
          <ac:chgData name="Meredith Greayer" userId="84916543-a197-4c6d-a317-c88e11e357c5" providerId="ADAL" clId="{267B74B9-B7E4-DB4E-8640-613F6B730BFA}" dt="2023-10-23T13:27:20.036" v="3059" actId="1076"/>
          <ac:spMkLst>
            <pc:docMk/>
            <pc:sldMk cId="3765177644" sldId="274"/>
            <ac:spMk id="203" creationId="{618C3E13-2FB7-A0F7-0967-4F1DAD321391}"/>
          </ac:spMkLst>
        </pc:spChg>
        <pc:spChg chg="add del mod">
          <ac:chgData name="Meredith Greayer" userId="84916543-a197-4c6d-a317-c88e11e357c5" providerId="ADAL" clId="{267B74B9-B7E4-DB4E-8640-613F6B730BFA}" dt="2023-10-20T00:55:47.066" v="1965" actId="478"/>
          <ac:spMkLst>
            <pc:docMk/>
            <pc:sldMk cId="3765177644" sldId="274"/>
            <ac:spMk id="205" creationId="{ABBC1851-A5CC-D885-D77A-549CA61C9D48}"/>
          </ac:spMkLst>
        </pc:spChg>
        <pc:spChg chg="add del mod">
          <ac:chgData name="Meredith Greayer" userId="84916543-a197-4c6d-a317-c88e11e357c5" providerId="ADAL" clId="{267B74B9-B7E4-DB4E-8640-613F6B730BFA}" dt="2023-10-20T00:55:47.066" v="1965" actId="478"/>
          <ac:spMkLst>
            <pc:docMk/>
            <pc:sldMk cId="3765177644" sldId="274"/>
            <ac:spMk id="206" creationId="{8411735C-5508-DF2D-D2E2-B901F9E4C15D}"/>
          </ac:spMkLst>
        </pc:spChg>
        <pc:spChg chg="add mod">
          <ac:chgData name="Meredith Greayer" userId="84916543-a197-4c6d-a317-c88e11e357c5" providerId="ADAL" clId="{267B74B9-B7E4-DB4E-8640-613F6B730BFA}" dt="2023-10-23T13:27:20.036" v="3059" actId="1076"/>
          <ac:spMkLst>
            <pc:docMk/>
            <pc:sldMk cId="3765177644" sldId="274"/>
            <ac:spMk id="208" creationId="{6C6B3611-0409-70A1-81CC-9EDA9E69CE48}"/>
          </ac:spMkLst>
        </pc:spChg>
        <pc:spChg chg="add mod">
          <ac:chgData name="Meredith Greayer" userId="84916543-a197-4c6d-a317-c88e11e357c5" providerId="ADAL" clId="{267B74B9-B7E4-DB4E-8640-613F6B730BFA}" dt="2023-10-24T16:51:57.996" v="5238" actId="20577"/>
          <ac:spMkLst>
            <pc:docMk/>
            <pc:sldMk cId="3765177644" sldId="274"/>
            <ac:spMk id="209" creationId="{964EE1D4-4CF2-FECF-83AB-7F31BBA5C183}"/>
          </ac:spMkLst>
        </pc:spChg>
        <pc:spChg chg="add mod">
          <ac:chgData name="Meredith Greayer" userId="84916543-a197-4c6d-a317-c88e11e357c5" providerId="ADAL" clId="{267B74B9-B7E4-DB4E-8640-613F6B730BFA}" dt="2023-10-23T13:27:20.036" v="3059" actId="1076"/>
          <ac:spMkLst>
            <pc:docMk/>
            <pc:sldMk cId="3765177644" sldId="274"/>
            <ac:spMk id="211" creationId="{9B0ADC2C-BE84-CC3D-AB18-0413ED1C2034}"/>
          </ac:spMkLst>
        </pc:spChg>
        <pc:spChg chg="add mod">
          <ac:chgData name="Meredith Greayer" userId="84916543-a197-4c6d-a317-c88e11e357c5" providerId="ADAL" clId="{267B74B9-B7E4-DB4E-8640-613F6B730BFA}" dt="2023-10-24T16:52:00.175" v="5240" actId="20577"/>
          <ac:spMkLst>
            <pc:docMk/>
            <pc:sldMk cId="3765177644" sldId="274"/>
            <ac:spMk id="212" creationId="{5A26058B-8FB4-7590-F757-7A60477A7DE0}"/>
          </ac:spMkLst>
        </pc:spChg>
        <pc:spChg chg="add mod">
          <ac:chgData name="Meredith Greayer" userId="84916543-a197-4c6d-a317-c88e11e357c5" providerId="ADAL" clId="{267B74B9-B7E4-DB4E-8640-613F6B730BFA}" dt="2023-10-23T13:27:20.036" v="3059" actId="1076"/>
          <ac:spMkLst>
            <pc:docMk/>
            <pc:sldMk cId="3765177644" sldId="274"/>
            <ac:spMk id="214" creationId="{804B73F2-F056-960D-5D35-D20A3B8A30A3}"/>
          </ac:spMkLst>
        </pc:spChg>
        <pc:spChg chg="add mod">
          <ac:chgData name="Meredith Greayer" userId="84916543-a197-4c6d-a317-c88e11e357c5" providerId="ADAL" clId="{267B74B9-B7E4-DB4E-8640-613F6B730BFA}" dt="2023-10-23T13:27:20.036" v="3059" actId="1076"/>
          <ac:spMkLst>
            <pc:docMk/>
            <pc:sldMk cId="3765177644" sldId="274"/>
            <ac:spMk id="215" creationId="{FE6FC536-10BE-AB9E-5BF8-5399ACF5AC7A}"/>
          </ac:spMkLst>
        </pc:spChg>
        <pc:spChg chg="add mod">
          <ac:chgData name="Meredith Greayer" userId="84916543-a197-4c6d-a317-c88e11e357c5" providerId="ADAL" clId="{267B74B9-B7E4-DB4E-8640-613F6B730BFA}" dt="2023-10-23T13:27:20.036" v="3059" actId="1076"/>
          <ac:spMkLst>
            <pc:docMk/>
            <pc:sldMk cId="3765177644" sldId="274"/>
            <ac:spMk id="218" creationId="{BEC41D78-C0CB-8F74-66DC-67420D1EB552}"/>
          </ac:spMkLst>
        </pc:spChg>
        <pc:spChg chg="add del mod">
          <ac:chgData name="Meredith Greayer" userId="84916543-a197-4c6d-a317-c88e11e357c5" providerId="ADAL" clId="{267B74B9-B7E4-DB4E-8640-613F6B730BFA}" dt="2023-10-20T00:59:54.860" v="1985"/>
          <ac:spMkLst>
            <pc:docMk/>
            <pc:sldMk cId="3765177644" sldId="274"/>
            <ac:spMk id="220" creationId="{F6EE4BF3-60FA-1713-FEFF-C220F7343E6B}"/>
          </ac:spMkLst>
        </pc:spChg>
        <pc:spChg chg="add del mod">
          <ac:chgData name="Meredith Greayer" userId="84916543-a197-4c6d-a317-c88e11e357c5" providerId="ADAL" clId="{267B74B9-B7E4-DB4E-8640-613F6B730BFA}" dt="2023-10-20T00:59:54.860" v="1985"/>
          <ac:spMkLst>
            <pc:docMk/>
            <pc:sldMk cId="3765177644" sldId="274"/>
            <ac:spMk id="221" creationId="{F5D2A4C2-591E-0D4E-CE89-B4613A2DE902}"/>
          </ac:spMkLst>
        </pc:spChg>
        <pc:spChg chg="add del mod">
          <ac:chgData name="Meredith Greayer" userId="84916543-a197-4c6d-a317-c88e11e357c5" providerId="ADAL" clId="{267B74B9-B7E4-DB4E-8640-613F6B730BFA}" dt="2023-10-20T00:59:54.860" v="1985"/>
          <ac:spMkLst>
            <pc:docMk/>
            <pc:sldMk cId="3765177644" sldId="274"/>
            <ac:spMk id="222" creationId="{75E56C5B-F441-C9F0-6C11-06D4F3701F4F}"/>
          </ac:spMkLst>
        </pc:spChg>
        <pc:spChg chg="add del mod">
          <ac:chgData name="Meredith Greayer" userId="84916543-a197-4c6d-a317-c88e11e357c5" providerId="ADAL" clId="{267B74B9-B7E4-DB4E-8640-613F6B730BFA}" dt="2023-10-20T00:59:54.860" v="1985"/>
          <ac:spMkLst>
            <pc:docMk/>
            <pc:sldMk cId="3765177644" sldId="274"/>
            <ac:spMk id="224" creationId="{355AEAFB-5179-21A9-8C00-B6DE2A6263D2}"/>
          </ac:spMkLst>
        </pc:spChg>
        <pc:spChg chg="add del mod">
          <ac:chgData name="Meredith Greayer" userId="84916543-a197-4c6d-a317-c88e11e357c5" providerId="ADAL" clId="{267B74B9-B7E4-DB4E-8640-613F6B730BFA}" dt="2023-10-20T00:59:54.860" v="1985"/>
          <ac:spMkLst>
            <pc:docMk/>
            <pc:sldMk cId="3765177644" sldId="274"/>
            <ac:spMk id="225" creationId="{FB1E4F2A-C167-93B5-F56F-123ED46A2C45}"/>
          </ac:spMkLst>
        </pc:spChg>
        <pc:spChg chg="add del mod">
          <ac:chgData name="Meredith Greayer" userId="84916543-a197-4c6d-a317-c88e11e357c5" providerId="ADAL" clId="{267B74B9-B7E4-DB4E-8640-613F6B730BFA}" dt="2023-10-20T00:59:54.860" v="1985"/>
          <ac:spMkLst>
            <pc:docMk/>
            <pc:sldMk cId="3765177644" sldId="274"/>
            <ac:spMk id="228" creationId="{0ADE751C-65FC-574E-BB83-43D926D2D9D1}"/>
          </ac:spMkLst>
        </pc:spChg>
        <pc:spChg chg="add del mod">
          <ac:chgData name="Meredith Greayer" userId="84916543-a197-4c6d-a317-c88e11e357c5" providerId="ADAL" clId="{267B74B9-B7E4-DB4E-8640-613F6B730BFA}" dt="2023-10-20T00:59:54.860" v="1985"/>
          <ac:spMkLst>
            <pc:docMk/>
            <pc:sldMk cId="3765177644" sldId="274"/>
            <ac:spMk id="231" creationId="{AD541AE9-A13E-8BB0-4E26-3A9E8594B699}"/>
          </ac:spMkLst>
        </pc:spChg>
        <pc:spChg chg="add del mod">
          <ac:chgData name="Meredith Greayer" userId="84916543-a197-4c6d-a317-c88e11e357c5" providerId="ADAL" clId="{267B74B9-B7E4-DB4E-8640-613F6B730BFA}" dt="2023-10-20T00:59:54.860" v="1985"/>
          <ac:spMkLst>
            <pc:docMk/>
            <pc:sldMk cId="3765177644" sldId="274"/>
            <ac:spMk id="233" creationId="{1EDCC31C-EFD2-0C62-9483-0445C6B1F63C}"/>
          </ac:spMkLst>
        </pc:spChg>
        <pc:spChg chg="add del mod">
          <ac:chgData name="Meredith Greayer" userId="84916543-a197-4c6d-a317-c88e11e357c5" providerId="ADAL" clId="{267B74B9-B7E4-DB4E-8640-613F6B730BFA}" dt="2023-10-20T00:59:54.860" v="1985"/>
          <ac:spMkLst>
            <pc:docMk/>
            <pc:sldMk cId="3765177644" sldId="274"/>
            <ac:spMk id="234" creationId="{5855F274-AFD7-53C5-4413-EC5879E652D2}"/>
          </ac:spMkLst>
        </pc:spChg>
        <pc:spChg chg="add del mod">
          <ac:chgData name="Meredith Greayer" userId="84916543-a197-4c6d-a317-c88e11e357c5" providerId="ADAL" clId="{267B74B9-B7E4-DB4E-8640-613F6B730BFA}" dt="2023-10-20T00:59:54.860" v="1985"/>
          <ac:spMkLst>
            <pc:docMk/>
            <pc:sldMk cId="3765177644" sldId="274"/>
            <ac:spMk id="236" creationId="{30E5F57B-51FE-20B8-F7A0-C8116D03EA0A}"/>
          </ac:spMkLst>
        </pc:spChg>
        <pc:spChg chg="add del mod">
          <ac:chgData name="Meredith Greayer" userId="84916543-a197-4c6d-a317-c88e11e357c5" providerId="ADAL" clId="{267B74B9-B7E4-DB4E-8640-613F6B730BFA}" dt="2023-10-20T00:59:54.860" v="1985"/>
          <ac:spMkLst>
            <pc:docMk/>
            <pc:sldMk cId="3765177644" sldId="274"/>
            <ac:spMk id="237" creationId="{97DB7317-EA38-9217-0D68-9331327168C1}"/>
          </ac:spMkLst>
        </pc:spChg>
        <pc:spChg chg="add del mod">
          <ac:chgData name="Meredith Greayer" userId="84916543-a197-4c6d-a317-c88e11e357c5" providerId="ADAL" clId="{267B74B9-B7E4-DB4E-8640-613F6B730BFA}" dt="2023-10-20T00:59:54.860" v="1985"/>
          <ac:spMkLst>
            <pc:docMk/>
            <pc:sldMk cId="3765177644" sldId="274"/>
            <ac:spMk id="239" creationId="{C30FAAEE-98EA-2F30-AD5C-CFCBD47D4FF0}"/>
          </ac:spMkLst>
        </pc:spChg>
        <pc:spChg chg="add del mod">
          <ac:chgData name="Meredith Greayer" userId="84916543-a197-4c6d-a317-c88e11e357c5" providerId="ADAL" clId="{267B74B9-B7E4-DB4E-8640-613F6B730BFA}" dt="2023-10-20T00:59:54.860" v="1985"/>
          <ac:spMkLst>
            <pc:docMk/>
            <pc:sldMk cId="3765177644" sldId="274"/>
            <ac:spMk id="240" creationId="{D5F024E6-ADA9-931B-AEEC-E41DBB3B2C69}"/>
          </ac:spMkLst>
        </pc:spChg>
        <pc:spChg chg="add del mod">
          <ac:chgData name="Meredith Greayer" userId="84916543-a197-4c6d-a317-c88e11e357c5" providerId="ADAL" clId="{267B74B9-B7E4-DB4E-8640-613F6B730BFA}" dt="2023-10-20T00:59:54.860" v="1985"/>
          <ac:spMkLst>
            <pc:docMk/>
            <pc:sldMk cId="3765177644" sldId="274"/>
            <ac:spMk id="243" creationId="{0BF9F09A-A467-7BCC-5099-1F4B4DA27604}"/>
          </ac:spMkLst>
        </pc:spChg>
        <pc:spChg chg="add mod">
          <ac:chgData name="Meredith Greayer" userId="84916543-a197-4c6d-a317-c88e11e357c5" providerId="ADAL" clId="{267B74B9-B7E4-DB4E-8640-613F6B730BFA}" dt="2023-10-23T13:27:20.036" v="3059" actId="1076"/>
          <ac:spMkLst>
            <pc:docMk/>
            <pc:sldMk cId="3765177644" sldId="274"/>
            <ac:spMk id="245" creationId="{67D7BEA1-38CA-5DE9-2F1E-097E5CC03124}"/>
          </ac:spMkLst>
        </pc:spChg>
        <pc:spChg chg="add mod">
          <ac:chgData name="Meredith Greayer" userId="84916543-a197-4c6d-a317-c88e11e357c5" providerId="ADAL" clId="{267B74B9-B7E4-DB4E-8640-613F6B730BFA}" dt="2023-10-24T16:52:05.015" v="5244" actId="20577"/>
          <ac:spMkLst>
            <pc:docMk/>
            <pc:sldMk cId="3765177644" sldId="274"/>
            <ac:spMk id="246" creationId="{DB942CA0-5350-B0B5-59D2-3A6B364D5D1D}"/>
          </ac:spMkLst>
        </pc:spChg>
        <pc:spChg chg="add mod">
          <ac:chgData name="Meredith Greayer" userId="84916543-a197-4c6d-a317-c88e11e357c5" providerId="ADAL" clId="{267B74B9-B7E4-DB4E-8640-613F6B730BFA}" dt="2023-10-23T13:27:20.036" v="3059" actId="1076"/>
          <ac:spMkLst>
            <pc:docMk/>
            <pc:sldMk cId="3765177644" sldId="274"/>
            <ac:spMk id="247" creationId="{EDA15B36-2C6E-8476-33DF-A6AA1C4DA25E}"/>
          </ac:spMkLst>
        </pc:spChg>
        <pc:spChg chg="add mod">
          <ac:chgData name="Meredith Greayer" userId="84916543-a197-4c6d-a317-c88e11e357c5" providerId="ADAL" clId="{267B74B9-B7E4-DB4E-8640-613F6B730BFA}" dt="2023-10-23T13:27:20.036" v="3059" actId="1076"/>
          <ac:spMkLst>
            <pc:docMk/>
            <pc:sldMk cId="3765177644" sldId="274"/>
            <ac:spMk id="249" creationId="{9D2A06E4-DF64-BE85-4626-644B588CC142}"/>
          </ac:spMkLst>
        </pc:spChg>
        <pc:spChg chg="add mod">
          <ac:chgData name="Meredith Greayer" userId="84916543-a197-4c6d-a317-c88e11e357c5" providerId="ADAL" clId="{267B74B9-B7E4-DB4E-8640-613F6B730BFA}" dt="2023-10-23T13:27:20.036" v="3059" actId="1076"/>
          <ac:spMkLst>
            <pc:docMk/>
            <pc:sldMk cId="3765177644" sldId="274"/>
            <ac:spMk id="250" creationId="{E0C03071-999C-B79E-AD75-86967B403251}"/>
          </ac:spMkLst>
        </pc:spChg>
        <pc:spChg chg="add mod">
          <ac:chgData name="Meredith Greayer" userId="84916543-a197-4c6d-a317-c88e11e357c5" providerId="ADAL" clId="{267B74B9-B7E4-DB4E-8640-613F6B730BFA}" dt="2023-10-23T13:27:20.036" v="3059" actId="1076"/>
          <ac:spMkLst>
            <pc:docMk/>
            <pc:sldMk cId="3765177644" sldId="274"/>
            <ac:spMk id="253" creationId="{2CEF393B-FFDD-4396-198D-69104CBE4EEC}"/>
          </ac:spMkLst>
        </pc:spChg>
        <pc:spChg chg="add mod">
          <ac:chgData name="Meredith Greayer" userId="84916543-a197-4c6d-a317-c88e11e357c5" providerId="ADAL" clId="{267B74B9-B7E4-DB4E-8640-613F6B730BFA}" dt="2023-10-23T13:27:20.036" v="3059" actId="1076"/>
          <ac:spMkLst>
            <pc:docMk/>
            <pc:sldMk cId="3765177644" sldId="274"/>
            <ac:spMk id="256" creationId="{A5450052-27C7-E1BB-62F8-E09F62E55A80}"/>
          </ac:spMkLst>
        </pc:spChg>
        <pc:spChg chg="add mod">
          <ac:chgData name="Meredith Greayer" userId="84916543-a197-4c6d-a317-c88e11e357c5" providerId="ADAL" clId="{267B74B9-B7E4-DB4E-8640-613F6B730BFA}" dt="2023-10-23T13:27:20.036" v="3059" actId="1076"/>
          <ac:spMkLst>
            <pc:docMk/>
            <pc:sldMk cId="3765177644" sldId="274"/>
            <ac:spMk id="258" creationId="{0C48F2A1-DF00-A9A4-79C6-57287336EC9D}"/>
          </ac:spMkLst>
        </pc:spChg>
        <pc:spChg chg="add mod">
          <ac:chgData name="Meredith Greayer" userId="84916543-a197-4c6d-a317-c88e11e357c5" providerId="ADAL" clId="{267B74B9-B7E4-DB4E-8640-613F6B730BFA}" dt="2023-10-24T16:52:09.046" v="5248" actId="20577"/>
          <ac:spMkLst>
            <pc:docMk/>
            <pc:sldMk cId="3765177644" sldId="274"/>
            <ac:spMk id="259" creationId="{E4B7FC43-581E-4461-3A16-93DD8AFDA273}"/>
          </ac:spMkLst>
        </pc:spChg>
        <pc:spChg chg="add mod">
          <ac:chgData name="Meredith Greayer" userId="84916543-a197-4c6d-a317-c88e11e357c5" providerId="ADAL" clId="{267B74B9-B7E4-DB4E-8640-613F6B730BFA}" dt="2023-10-23T13:27:20.036" v="3059" actId="1076"/>
          <ac:spMkLst>
            <pc:docMk/>
            <pc:sldMk cId="3765177644" sldId="274"/>
            <ac:spMk id="261" creationId="{12EA0C8C-DE2B-E558-7C13-4D15F116AB39}"/>
          </ac:spMkLst>
        </pc:spChg>
        <pc:spChg chg="add mod">
          <ac:chgData name="Meredith Greayer" userId="84916543-a197-4c6d-a317-c88e11e357c5" providerId="ADAL" clId="{267B74B9-B7E4-DB4E-8640-613F6B730BFA}" dt="2023-10-24T16:52:07.228" v="5246" actId="20577"/>
          <ac:spMkLst>
            <pc:docMk/>
            <pc:sldMk cId="3765177644" sldId="274"/>
            <ac:spMk id="262" creationId="{7D89A15D-312A-E4AA-1E1A-B2FC89F2794B}"/>
          </ac:spMkLst>
        </pc:spChg>
        <pc:spChg chg="add mod">
          <ac:chgData name="Meredith Greayer" userId="84916543-a197-4c6d-a317-c88e11e357c5" providerId="ADAL" clId="{267B74B9-B7E4-DB4E-8640-613F6B730BFA}" dt="2023-10-23T13:27:20.036" v="3059" actId="1076"/>
          <ac:spMkLst>
            <pc:docMk/>
            <pc:sldMk cId="3765177644" sldId="274"/>
            <ac:spMk id="264" creationId="{87ADBD1C-3203-6A41-57B5-7B9A2F7C6AA6}"/>
          </ac:spMkLst>
        </pc:spChg>
        <pc:spChg chg="add mod">
          <ac:chgData name="Meredith Greayer" userId="84916543-a197-4c6d-a317-c88e11e357c5" providerId="ADAL" clId="{267B74B9-B7E4-DB4E-8640-613F6B730BFA}" dt="2023-10-23T13:27:20.036" v="3059" actId="1076"/>
          <ac:spMkLst>
            <pc:docMk/>
            <pc:sldMk cId="3765177644" sldId="274"/>
            <ac:spMk id="265" creationId="{DBC9FA17-656D-743E-0D94-928CE1D71175}"/>
          </ac:spMkLst>
        </pc:spChg>
        <pc:spChg chg="add mod">
          <ac:chgData name="Meredith Greayer" userId="84916543-a197-4c6d-a317-c88e11e357c5" providerId="ADAL" clId="{267B74B9-B7E4-DB4E-8640-613F6B730BFA}" dt="2023-10-23T13:27:20.036" v="3059" actId="1076"/>
          <ac:spMkLst>
            <pc:docMk/>
            <pc:sldMk cId="3765177644" sldId="274"/>
            <ac:spMk id="268" creationId="{64BB5395-77A6-1FD0-D7B7-3209E07FAF49}"/>
          </ac:spMkLst>
        </pc:spChg>
        <pc:spChg chg="add del mod">
          <ac:chgData name="Meredith Greayer" userId="84916543-a197-4c6d-a317-c88e11e357c5" providerId="ADAL" clId="{267B74B9-B7E4-DB4E-8640-613F6B730BFA}" dt="2023-10-20T01:00:49.143" v="1994" actId="478"/>
          <ac:spMkLst>
            <pc:docMk/>
            <pc:sldMk cId="3765177644" sldId="274"/>
            <ac:spMk id="270" creationId="{C3263E2B-6D68-0734-6639-8F72CC601C8F}"/>
          </ac:spMkLst>
        </pc:spChg>
        <pc:spChg chg="add del mod">
          <ac:chgData name="Meredith Greayer" userId="84916543-a197-4c6d-a317-c88e11e357c5" providerId="ADAL" clId="{267B74B9-B7E4-DB4E-8640-613F6B730BFA}" dt="2023-10-20T01:00:49.143" v="1994" actId="478"/>
          <ac:spMkLst>
            <pc:docMk/>
            <pc:sldMk cId="3765177644" sldId="274"/>
            <ac:spMk id="271" creationId="{429F5F82-C5C0-B8C1-EEA9-6708E37A0018}"/>
          </ac:spMkLst>
        </pc:spChg>
        <pc:spChg chg="add del mod">
          <ac:chgData name="Meredith Greayer" userId="84916543-a197-4c6d-a317-c88e11e357c5" providerId="ADAL" clId="{267B74B9-B7E4-DB4E-8640-613F6B730BFA}" dt="2023-10-20T01:00:49.143" v="1994" actId="478"/>
          <ac:spMkLst>
            <pc:docMk/>
            <pc:sldMk cId="3765177644" sldId="274"/>
            <ac:spMk id="272" creationId="{7067B3C9-8802-0A03-58D4-575FDA641BB4}"/>
          </ac:spMkLst>
        </pc:spChg>
        <pc:spChg chg="add del mod">
          <ac:chgData name="Meredith Greayer" userId="84916543-a197-4c6d-a317-c88e11e357c5" providerId="ADAL" clId="{267B74B9-B7E4-DB4E-8640-613F6B730BFA}" dt="2023-10-20T01:00:49.143" v="1994" actId="478"/>
          <ac:spMkLst>
            <pc:docMk/>
            <pc:sldMk cId="3765177644" sldId="274"/>
            <ac:spMk id="274" creationId="{C154AA4D-2544-D27F-5A59-85724BC709EA}"/>
          </ac:spMkLst>
        </pc:spChg>
        <pc:spChg chg="add del mod">
          <ac:chgData name="Meredith Greayer" userId="84916543-a197-4c6d-a317-c88e11e357c5" providerId="ADAL" clId="{267B74B9-B7E4-DB4E-8640-613F6B730BFA}" dt="2023-10-20T01:00:49.143" v="1994" actId="478"/>
          <ac:spMkLst>
            <pc:docMk/>
            <pc:sldMk cId="3765177644" sldId="274"/>
            <ac:spMk id="275" creationId="{006B6DDC-F495-50B8-2C56-93CA0436F922}"/>
          </ac:spMkLst>
        </pc:spChg>
        <pc:spChg chg="add del mod">
          <ac:chgData name="Meredith Greayer" userId="84916543-a197-4c6d-a317-c88e11e357c5" providerId="ADAL" clId="{267B74B9-B7E4-DB4E-8640-613F6B730BFA}" dt="2023-10-20T01:00:49.143" v="1994" actId="478"/>
          <ac:spMkLst>
            <pc:docMk/>
            <pc:sldMk cId="3765177644" sldId="274"/>
            <ac:spMk id="278" creationId="{1D03C537-CE49-44CE-63C6-4FB496A9BEEB}"/>
          </ac:spMkLst>
        </pc:spChg>
        <pc:spChg chg="add del mod">
          <ac:chgData name="Meredith Greayer" userId="84916543-a197-4c6d-a317-c88e11e357c5" providerId="ADAL" clId="{267B74B9-B7E4-DB4E-8640-613F6B730BFA}" dt="2023-10-20T01:00:49.143" v="1994" actId="478"/>
          <ac:spMkLst>
            <pc:docMk/>
            <pc:sldMk cId="3765177644" sldId="274"/>
            <ac:spMk id="281" creationId="{5467C5F6-2456-D9D0-FDDC-EF30EE3AD69E}"/>
          </ac:spMkLst>
        </pc:spChg>
        <pc:spChg chg="add del mod">
          <ac:chgData name="Meredith Greayer" userId="84916543-a197-4c6d-a317-c88e11e357c5" providerId="ADAL" clId="{267B74B9-B7E4-DB4E-8640-613F6B730BFA}" dt="2023-10-20T01:00:49.143" v="1994" actId="478"/>
          <ac:spMkLst>
            <pc:docMk/>
            <pc:sldMk cId="3765177644" sldId="274"/>
            <ac:spMk id="283" creationId="{E511076E-C44C-B033-F1F5-A3C96707CA5C}"/>
          </ac:spMkLst>
        </pc:spChg>
        <pc:spChg chg="add del mod">
          <ac:chgData name="Meredith Greayer" userId="84916543-a197-4c6d-a317-c88e11e357c5" providerId="ADAL" clId="{267B74B9-B7E4-DB4E-8640-613F6B730BFA}" dt="2023-10-20T01:00:49.143" v="1994" actId="478"/>
          <ac:spMkLst>
            <pc:docMk/>
            <pc:sldMk cId="3765177644" sldId="274"/>
            <ac:spMk id="284" creationId="{9F6258D6-DFFD-F36C-433E-4CC16352B94D}"/>
          </ac:spMkLst>
        </pc:spChg>
        <pc:spChg chg="add del mod">
          <ac:chgData name="Meredith Greayer" userId="84916543-a197-4c6d-a317-c88e11e357c5" providerId="ADAL" clId="{267B74B9-B7E4-DB4E-8640-613F6B730BFA}" dt="2023-10-20T01:00:49.143" v="1994" actId="478"/>
          <ac:spMkLst>
            <pc:docMk/>
            <pc:sldMk cId="3765177644" sldId="274"/>
            <ac:spMk id="286" creationId="{1709DCC9-0A91-D915-FC44-3085B8659524}"/>
          </ac:spMkLst>
        </pc:spChg>
        <pc:spChg chg="add del mod">
          <ac:chgData name="Meredith Greayer" userId="84916543-a197-4c6d-a317-c88e11e357c5" providerId="ADAL" clId="{267B74B9-B7E4-DB4E-8640-613F6B730BFA}" dt="2023-10-20T01:00:49.143" v="1994" actId="478"/>
          <ac:spMkLst>
            <pc:docMk/>
            <pc:sldMk cId="3765177644" sldId="274"/>
            <ac:spMk id="287" creationId="{DEA2EF15-4D43-FFD9-6A05-56A832DDF4CE}"/>
          </ac:spMkLst>
        </pc:spChg>
        <pc:spChg chg="add del mod">
          <ac:chgData name="Meredith Greayer" userId="84916543-a197-4c6d-a317-c88e11e357c5" providerId="ADAL" clId="{267B74B9-B7E4-DB4E-8640-613F6B730BFA}" dt="2023-10-20T01:00:49.143" v="1994" actId="478"/>
          <ac:spMkLst>
            <pc:docMk/>
            <pc:sldMk cId="3765177644" sldId="274"/>
            <ac:spMk id="289" creationId="{2D4707AD-CB88-1CCA-2A0C-9FA8D8808FE2}"/>
          </ac:spMkLst>
        </pc:spChg>
        <pc:spChg chg="add del mod">
          <ac:chgData name="Meredith Greayer" userId="84916543-a197-4c6d-a317-c88e11e357c5" providerId="ADAL" clId="{267B74B9-B7E4-DB4E-8640-613F6B730BFA}" dt="2023-10-20T01:00:49.143" v="1994" actId="478"/>
          <ac:spMkLst>
            <pc:docMk/>
            <pc:sldMk cId="3765177644" sldId="274"/>
            <ac:spMk id="290" creationId="{D4F59BBE-2DFE-2A21-9A59-C6A5B815BE5E}"/>
          </ac:spMkLst>
        </pc:spChg>
        <pc:spChg chg="add del mod">
          <ac:chgData name="Meredith Greayer" userId="84916543-a197-4c6d-a317-c88e11e357c5" providerId="ADAL" clId="{267B74B9-B7E4-DB4E-8640-613F6B730BFA}" dt="2023-10-20T01:00:49.143" v="1994" actId="478"/>
          <ac:spMkLst>
            <pc:docMk/>
            <pc:sldMk cId="3765177644" sldId="274"/>
            <ac:spMk id="293" creationId="{463DEEF9-F560-9599-4215-CC6D481D4C04}"/>
          </ac:spMkLst>
        </pc:spChg>
        <pc:spChg chg="add mod">
          <ac:chgData name="Meredith Greayer" userId="84916543-a197-4c6d-a317-c88e11e357c5" providerId="ADAL" clId="{267B74B9-B7E4-DB4E-8640-613F6B730BFA}" dt="2023-10-23T13:27:20.036" v="3059" actId="1076"/>
          <ac:spMkLst>
            <pc:docMk/>
            <pc:sldMk cId="3765177644" sldId="274"/>
            <ac:spMk id="295" creationId="{E701FFEB-83E0-8A73-D728-287115D0CEC0}"/>
          </ac:spMkLst>
        </pc:spChg>
        <pc:spChg chg="add mod">
          <ac:chgData name="Meredith Greayer" userId="84916543-a197-4c6d-a317-c88e11e357c5" providerId="ADAL" clId="{267B74B9-B7E4-DB4E-8640-613F6B730BFA}" dt="2023-10-24T16:52:22.307" v="5254" actId="20577"/>
          <ac:spMkLst>
            <pc:docMk/>
            <pc:sldMk cId="3765177644" sldId="274"/>
            <ac:spMk id="296" creationId="{81DB28DF-DDDA-DBFC-0429-61963F4C368A}"/>
          </ac:spMkLst>
        </pc:spChg>
        <pc:spChg chg="add mod">
          <ac:chgData name="Meredith Greayer" userId="84916543-a197-4c6d-a317-c88e11e357c5" providerId="ADAL" clId="{267B74B9-B7E4-DB4E-8640-613F6B730BFA}" dt="2023-10-23T13:27:20.036" v="3059" actId="1076"/>
          <ac:spMkLst>
            <pc:docMk/>
            <pc:sldMk cId="3765177644" sldId="274"/>
            <ac:spMk id="297" creationId="{154FE984-17F9-9F24-7862-403D5F31C743}"/>
          </ac:spMkLst>
        </pc:spChg>
        <pc:spChg chg="add mod">
          <ac:chgData name="Meredith Greayer" userId="84916543-a197-4c6d-a317-c88e11e357c5" providerId="ADAL" clId="{267B74B9-B7E4-DB4E-8640-613F6B730BFA}" dt="2023-10-23T13:27:20.036" v="3059" actId="1076"/>
          <ac:spMkLst>
            <pc:docMk/>
            <pc:sldMk cId="3765177644" sldId="274"/>
            <ac:spMk id="299" creationId="{8F203C57-2565-5E85-7948-B9673FC5E009}"/>
          </ac:spMkLst>
        </pc:spChg>
        <pc:spChg chg="add mod">
          <ac:chgData name="Meredith Greayer" userId="84916543-a197-4c6d-a317-c88e11e357c5" providerId="ADAL" clId="{267B74B9-B7E4-DB4E-8640-613F6B730BFA}" dt="2023-10-23T13:27:20.036" v="3059" actId="1076"/>
          <ac:spMkLst>
            <pc:docMk/>
            <pc:sldMk cId="3765177644" sldId="274"/>
            <ac:spMk id="300" creationId="{F16DEE27-01F6-96F1-233C-886AADDB07B6}"/>
          </ac:spMkLst>
        </pc:spChg>
        <pc:spChg chg="add mod">
          <ac:chgData name="Meredith Greayer" userId="84916543-a197-4c6d-a317-c88e11e357c5" providerId="ADAL" clId="{267B74B9-B7E4-DB4E-8640-613F6B730BFA}" dt="2023-10-23T13:27:20.036" v="3059" actId="1076"/>
          <ac:spMkLst>
            <pc:docMk/>
            <pc:sldMk cId="3765177644" sldId="274"/>
            <ac:spMk id="303" creationId="{F7283E23-A13C-1D5C-FA6A-563D281C82BA}"/>
          </ac:spMkLst>
        </pc:spChg>
        <pc:spChg chg="add mod">
          <ac:chgData name="Meredith Greayer" userId="84916543-a197-4c6d-a317-c88e11e357c5" providerId="ADAL" clId="{267B74B9-B7E4-DB4E-8640-613F6B730BFA}" dt="2023-10-23T13:27:20.036" v="3059" actId="1076"/>
          <ac:spMkLst>
            <pc:docMk/>
            <pc:sldMk cId="3765177644" sldId="274"/>
            <ac:spMk id="306" creationId="{B3D62DB4-C163-4D4C-CCBA-F42D0D0BC908}"/>
          </ac:spMkLst>
        </pc:spChg>
        <pc:spChg chg="add mod">
          <ac:chgData name="Meredith Greayer" userId="84916543-a197-4c6d-a317-c88e11e357c5" providerId="ADAL" clId="{267B74B9-B7E4-DB4E-8640-613F6B730BFA}" dt="2023-10-23T13:27:20.036" v="3059" actId="1076"/>
          <ac:spMkLst>
            <pc:docMk/>
            <pc:sldMk cId="3765177644" sldId="274"/>
            <ac:spMk id="308" creationId="{AAB98CFD-9D68-8CFA-F4BF-183EEEEE2DDB}"/>
          </ac:spMkLst>
        </pc:spChg>
        <pc:spChg chg="add mod">
          <ac:chgData name="Meredith Greayer" userId="84916543-a197-4c6d-a317-c88e11e357c5" providerId="ADAL" clId="{267B74B9-B7E4-DB4E-8640-613F6B730BFA}" dt="2023-10-24T16:52:11.520" v="5250" actId="20577"/>
          <ac:spMkLst>
            <pc:docMk/>
            <pc:sldMk cId="3765177644" sldId="274"/>
            <ac:spMk id="309" creationId="{A1ACEFB0-915E-E629-DA78-7508EAA6CFA2}"/>
          </ac:spMkLst>
        </pc:spChg>
        <pc:spChg chg="add mod">
          <ac:chgData name="Meredith Greayer" userId="84916543-a197-4c6d-a317-c88e11e357c5" providerId="ADAL" clId="{267B74B9-B7E4-DB4E-8640-613F6B730BFA}" dt="2023-10-23T13:27:20.036" v="3059" actId="1076"/>
          <ac:spMkLst>
            <pc:docMk/>
            <pc:sldMk cId="3765177644" sldId="274"/>
            <ac:spMk id="311" creationId="{1D27CC0A-DA30-8E0B-06F4-A76E2977E5EA}"/>
          </ac:spMkLst>
        </pc:spChg>
        <pc:spChg chg="add mod">
          <ac:chgData name="Meredith Greayer" userId="84916543-a197-4c6d-a317-c88e11e357c5" providerId="ADAL" clId="{267B74B9-B7E4-DB4E-8640-613F6B730BFA}" dt="2023-10-24T16:52:18.274" v="5252" actId="20577"/>
          <ac:spMkLst>
            <pc:docMk/>
            <pc:sldMk cId="3765177644" sldId="274"/>
            <ac:spMk id="312" creationId="{A6F6FFF3-5C6F-425C-98BD-27E34E9980B7}"/>
          </ac:spMkLst>
        </pc:spChg>
        <pc:spChg chg="add mod">
          <ac:chgData name="Meredith Greayer" userId="84916543-a197-4c6d-a317-c88e11e357c5" providerId="ADAL" clId="{267B74B9-B7E4-DB4E-8640-613F6B730BFA}" dt="2023-10-23T13:27:20.036" v="3059" actId="1076"/>
          <ac:spMkLst>
            <pc:docMk/>
            <pc:sldMk cId="3765177644" sldId="274"/>
            <ac:spMk id="314" creationId="{3A2C90ED-0963-893D-DE62-A7DD53C25EA3}"/>
          </ac:spMkLst>
        </pc:spChg>
        <pc:spChg chg="add mod">
          <ac:chgData name="Meredith Greayer" userId="84916543-a197-4c6d-a317-c88e11e357c5" providerId="ADAL" clId="{267B74B9-B7E4-DB4E-8640-613F6B730BFA}" dt="2023-10-23T13:27:20.036" v="3059" actId="1076"/>
          <ac:spMkLst>
            <pc:docMk/>
            <pc:sldMk cId="3765177644" sldId="274"/>
            <ac:spMk id="315" creationId="{3DFEB91A-718C-4D0F-CC9D-8B0D199DCB09}"/>
          </ac:spMkLst>
        </pc:spChg>
        <pc:spChg chg="add mod">
          <ac:chgData name="Meredith Greayer" userId="84916543-a197-4c6d-a317-c88e11e357c5" providerId="ADAL" clId="{267B74B9-B7E4-DB4E-8640-613F6B730BFA}" dt="2023-10-23T13:27:20.036" v="3059" actId="1076"/>
          <ac:spMkLst>
            <pc:docMk/>
            <pc:sldMk cId="3765177644" sldId="274"/>
            <ac:spMk id="318" creationId="{0E39BDAB-7579-D863-C22C-B3BA23C5D631}"/>
          </ac:spMkLst>
        </pc:spChg>
        <pc:spChg chg="add mod">
          <ac:chgData name="Meredith Greayer" userId="84916543-a197-4c6d-a317-c88e11e357c5" providerId="ADAL" clId="{267B74B9-B7E4-DB4E-8640-613F6B730BFA}" dt="2023-10-23T13:27:20.036" v="3059" actId="1076"/>
          <ac:spMkLst>
            <pc:docMk/>
            <pc:sldMk cId="3765177644" sldId="274"/>
            <ac:spMk id="320" creationId="{672B345D-0B8D-F35F-D66A-7E62A5537359}"/>
          </ac:spMkLst>
        </pc:spChg>
        <pc:spChg chg="add mod">
          <ac:chgData name="Meredith Greayer" userId="84916543-a197-4c6d-a317-c88e11e357c5" providerId="ADAL" clId="{267B74B9-B7E4-DB4E-8640-613F6B730BFA}" dt="2023-10-24T16:52:24.493" v="5256" actId="20577"/>
          <ac:spMkLst>
            <pc:docMk/>
            <pc:sldMk cId="3765177644" sldId="274"/>
            <ac:spMk id="321" creationId="{957470EC-B1DF-1ECA-6013-A79ABB9C0C83}"/>
          </ac:spMkLst>
        </pc:spChg>
        <pc:spChg chg="add mod">
          <ac:chgData name="Meredith Greayer" userId="84916543-a197-4c6d-a317-c88e11e357c5" providerId="ADAL" clId="{267B74B9-B7E4-DB4E-8640-613F6B730BFA}" dt="2023-10-23T13:27:20.036" v="3059" actId="1076"/>
          <ac:spMkLst>
            <pc:docMk/>
            <pc:sldMk cId="3765177644" sldId="274"/>
            <ac:spMk id="322" creationId="{CEEF87C2-7AC1-55A0-B04C-1DE64D38EB13}"/>
          </ac:spMkLst>
        </pc:spChg>
        <pc:spChg chg="add mod">
          <ac:chgData name="Meredith Greayer" userId="84916543-a197-4c6d-a317-c88e11e357c5" providerId="ADAL" clId="{267B74B9-B7E4-DB4E-8640-613F6B730BFA}" dt="2023-10-23T13:27:20.036" v="3059" actId="1076"/>
          <ac:spMkLst>
            <pc:docMk/>
            <pc:sldMk cId="3765177644" sldId="274"/>
            <ac:spMk id="324" creationId="{E67B5FE9-5392-8A46-E08F-0FB730146E7A}"/>
          </ac:spMkLst>
        </pc:spChg>
        <pc:spChg chg="add mod">
          <ac:chgData name="Meredith Greayer" userId="84916543-a197-4c6d-a317-c88e11e357c5" providerId="ADAL" clId="{267B74B9-B7E4-DB4E-8640-613F6B730BFA}" dt="2023-10-23T13:27:20.036" v="3059" actId="1076"/>
          <ac:spMkLst>
            <pc:docMk/>
            <pc:sldMk cId="3765177644" sldId="274"/>
            <ac:spMk id="325" creationId="{AEE12D12-B854-6672-FA46-11976089ABD2}"/>
          </ac:spMkLst>
        </pc:spChg>
        <pc:spChg chg="add mod">
          <ac:chgData name="Meredith Greayer" userId="84916543-a197-4c6d-a317-c88e11e357c5" providerId="ADAL" clId="{267B74B9-B7E4-DB4E-8640-613F6B730BFA}" dt="2023-10-23T13:27:20.036" v="3059" actId="1076"/>
          <ac:spMkLst>
            <pc:docMk/>
            <pc:sldMk cId="3765177644" sldId="274"/>
            <ac:spMk id="328" creationId="{5F505C4E-89E0-9FCD-0989-CB191B732674}"/>
          </ac:spMkLst>
        </pc:spChg>
        <pc:spChg chg="add mod">
          <ac:chgData name="Meredith Greayer" userId="84916543-a197-4c6d-a317-c88e11e357c5" providerId="ADAL" clId="{267B74B9-B7E4-DB4E-8640-613F6B730BFA}" dt="2023-10-23T13:27:20.036" v="3059" actId="1076"/>
          <ac:spMkLst>
            <pc:docMk/>
            <pc:sldMk cId="3765177644" sldId="274"/>
            <ac:spMk id="331" creationId="{A16C72F0-658F-B323-EF7A-ED1BBAD98705}"/>
          </ac:spMkLst>
        </pc:spChg>
        <pc:spChg chg="add mod">
          <ac:chgData name="Meredith Greayer" userId="84916543-a197-4c6d-a317-c88e11e357c5" providerId="ADAL" clId="{267B74B9-B7E4-DB4E-8640-613F6B730BFA}" dt="2023-10-23T13:27:20.036" v="3059" actId="1076"/>
          <ac:spMkLst>
            <pc:docMk/>
            <pc:sldMk cId="3765177644" sldId="274"/>
            <ac:spMk id="333" creationId="{9C380DD6-E90A-5B4B-C9CC-3A7D93547408}"/>
          </ac:spMkLst>
        </pc:spChg>
        <pc:spChg chg="add mod">
          <ac:chgData name="Meredith Greayer" userId="84916543-a197-4c6d-a317-c88e11e357c5" providerId="ADAL" clId="{267B74B9-B7E4-DB4E-8640-613F6B730BFA}" dt="2023-10-24T16:52:31.579" v="5260" actId="20577"/>
          <ac:spMkLst>
            <pc:docMk/>
            <pc:sldMk cId="3765177644" sldId="274"/>
            <ac:spMk id="334" creationId="{1A5381C7-A212-8252-E20F-6535B71F5BA7}"/>
          </ac:spMkLst>
        </pc:spChg>
        <pc:spChg chg="add mod">
          <ac:chgData name="Meredith Greayer" userId="84916543-a197-4c6d-a317-c88e11e357c5" providerId="ADAL" clId="{267B74B9-B7E4-DB4E-8640-613F6B730BFA}" dt="2023-10-23T13:27:20.036" v="3059" actId="1076"/>
          <ac:spMkLst>
            <pc:docMk/>
            <pc:sldMk cId="3765177644" sldId="274"/>
            <ac:spMk id="336" creationId="{21343DE5-AC87-26FF-60EE-3E422161E1DF}"/>
          </ac:spMkLst>
        </pc:spChg>
        <pc:spChg chg="add mod">
          <ac:chgData name="Meredith Greayer" userId="84916543-a197-4c6d-a317-c88e11e357c5" providerId="ADAL" clId="{267B74B9-B7E4-DB4E-8640-613F6B730BFA}" dt="2023-10-24T16:52:26.845" v="5258" actId="20577"/>
          <ac:spMkLst>
            <pc:docMk/>
            <pc:sldMk cId="3765177644" sldId="274"/>
            <ac:spMk id="337" creationId="{152F43C0-2224-EDFF-2B35-F2DB2018EF73}"/>
          </ac:spMkLst>
        </pc:spChg>
        <pc:spChg chg="add mod">
          <ac:chgData name="Meredith Greayer" userId="84916543-a197-4c6d-a317-c88e11e357c5" providerId="ADAL" clId="{267B74B9-B7E4-DB4E-8640-613F6B730BFA}" dt="2023-10-23T13:27:20.036" v="3059" actId="1076"/>
          <ac:spMkLst>
            <pc:docMk/>
            <pc:sldMk cId="3765177644" sldId="274"/>
            <ac:spMk id="339" creationId="{BF54A01D-D0DB-D0C7-F57E-E9B6DAF541DF}"/>
          </ac:spMkLst>
        </pc:spChg>
        <pc:spChg chg="add mod">
          <ac:chgData name="Meredith Greayer" userId="84916543-a197-4c6d-a317-c88e11e357c5" providerId="ADAL" clId="{267B74B9-B7E4-DB4E-8640-613F6B730BFA}" dt="2023-10-23T13:27:20.036" v="3059" actId="1076"/>
          <ac:spMkLst>
            <pc:docMk/>
            <pc:sldMk cId="3765177644" sldId="274"/>
            <ac:spMk id="340" creationId="{312C9807-6499-3503-50E6-32BF61B70A3D}"/>
          </ac:spMkLst>
        </pc:spChg>
        <pc:spChg chg="add mod">
          <ac:chgData name="Meredith Greayer" userId="84916543-a197-4c6d-a317-c88e11e357c5" providerId="ADAL" clId="{267B74B9-B7E4-DB4E-8640-613F6B730BFA}" dt="2023-10-23T13:27:20.036" v="3059" actId="1076"/>
          <ac:spMkLst>
            <pc:docMk/>
            <pc:sldMk cId="3765177644" sldId="274"/>
            <ac:spMk id="343" creationId="{DACCA6C9-4D45-5B1B-1034-173BEE1A57CD}"/>
          </ac:spMkLst>
        </pc:spChg>
        <pc:spChg chg="add del mod">
          <ac:chgData name="Meredith Greayer" userId="84916543-a197-4c6d-a317-c88e11e357c5" providerId="ADAL" clId="{267B74B9-B7E4-DB4E-8640-613F6B730BFA}" dt="2023-10-20T01:02:46.919" v="2006" actId="478"/>
          <ac:spMkLst>
            <pc:docMk/>
            <pc:sldMk cId="3765177644" sldId="274"/>
            <ac:spMk id="345" creationId="{59775738-1ED4-2EEC-7A41-569CD1742CF3}"/>
          </ac:spMkLst>
        </pc:spChg>
        <pc:spChg chg="add del mod">
          <ac:chgData name="Meredith Greayer" userId="84916543-a197-4c6d-a317-c88e11e357c5" providerId="ADAL" clId="{267B74B9-B7E4-DB4E-8640-613F6B730BFA}" dt="2023-10-20T01:15:42.440" v="2282" actId="478"/>
          <ac:spMkLst>
            <pc:docMk/>
            <pc:sldMk cId="3765177644" sldId="274"/>
            <ac:spMk id="346" creationId="{87771BAA-6DC7-EE58-9717-2BBC6059A376}"/>
          </ac:spMkLst>
        </pc:spChg>
        <pc:spChg chg="add del mod">
          <ac:chgData name="Meredith Greayer" userId="84916543-a197-4c6d-a317-c88e11e357c5" providerId="ADAL" clId="{267B74B9-B7E4-DB4E-8640-613F6B730BFA}" dt="2023-10-20T01:15:12.322" v="2262" actId="478"/>
          <ac:spMkLst>
            <pc:docMk/>
            <pc:sldMk cId="3765177644" sldId="274"/>
            <ac:spMk id="347" creationId="{86A35BF9-9C8F-7AC6-FF8D-07B2961CA8A8}"/>
          </ac:spMkLst>
        </pc:spChg>
        <pc:spChg chg="add mod">
          <ac:chgData name="Meredith Greayer" userId="84916543-a197-4c6d-a317-c88e11e357c5" providerId="ADAL" clId="{267B74B9-B7E4-DB4E-8640-613F6B730BFA}" dt="2023-10-23T13:27:20.036" v="3059" actId="1076"/>
          <ac:spMkLst>
            <pc:docMk/>
            <pc:sldMk cId="3765177644" sldId="274"/>
            <ac:spMk id="348" creationId="{AB204EFB-5CC9-7CF7-6550-2865651186C9}"/>
          </ac:spMkLst>
        </pc:spChg>
        <pc:spChg chg="add mod">
          <ac:chgData name="Meredith Greayer" userId="84916543-a197-4c6d-a317-c88e11e357c5" providerId="ADAL" clId="{267B74B9-B7E4-DB4E-8640-613F6B730BFA}" dt="2023-10-23T13:27:20.036" v="3059" actId="1076"/>
          <ac:spMkLst>
            <pc:docMk/>
            <pc:sldMk cId="3765177644" sldId="274"/>
            <ac:spMk id="349" creationId="{C0FE4E2D-A805-FF99-AFFC-F60505643526}"/>
          </ac:spMkLst>
        </pc:spChg>
        <pc:spChg chg="add mod">
          <ac:chgData name="Meredith Greayer" userId="84916543-a197-4c6d-a317-c88e11e357c5" providerId="ADAL" clId="{267B74B9-B7E4-DB4E-8640-613F6B730BFA}" dt="2023-10-23T13:27:20.036" v="3059" actId="1076"/>
          <ac:spMkLst>
            <pc:docMk/>
            <pc:sldMk cId="3765177644" sldId="274"/>
            <ac:spMk id="350" creationId="{5509F6FE-2247-8BB0-8D5A-6B9CE812C3F7}"/>
          </ac:spMkLst>
        </pc:spChg>
        <pc:spChg chg="add mod">
          <ac:chgData name="Meredith Greayer" userId="84916543-a197-4c6d-a317-c88e11e357c5" providerId="ADAL" clId="{267B74B9-B7E4-DB4E-8640-613F6B730BFA}" dt="2023-10-23T13:27:20.036" v="3059" actId="1076"/>
          <ac:spMkLst>
            <pc:docMk/>
            <pc:sldMk cId="3765177644" sldId="274"/>
            <ac:spMk id="351" creationId="{3EB3709D-CDDF-1B8C-D7B8-982336F22F2A}"/>
          </ac:spMkLst>
        </pc:spChg>
        <pc:spChg chg="add del mod">
          <ac:chgData name="Meredith Greayer" userId="84916543-a197-4c6d-a317-c88e11e357c5" providerId="ADAL" clId="{267B74B9-B7E4-DB4E-8640-613F6B730BFA}" dt="2023-10-20T01:25:56.857" v="2366" actId="478"/>
          <ac:spMkLst>
            <pc:docMk/>
            <pc:sldMk cId="3765177644" sldId="274"/>
            <ac:spMk id="352" creationId="{E3A8D77A-B046-D505-F51F-40579362EABE}"/>
          </ac:spMkLst>
        </pc:spChg>
        <pc:spChg chg="add mod">
          <ac:chgData name="Meredith Greayer" userId="84916543-a197-4c6d-a317-c88e11e357c5" providerId="ADAL" clId="{267B74B9-B7E4-DB4E-8640-613F6B730BFA}" dt="2023-10-23T13:27:20.036" v="3059" actId="1076"/>
          <ac:spMkLst>
            <pc:docMk/>
            <pc:sldMk cId="3765177644" sldId="274"/>
            <ac:spMk id="353" creationId="{42667A3A-4C78-7C4A-5F71-1A4EC27C7B4D}"/>
          </ac:spMkLst>
        </pc:spChg>
        <pc:spChg chg="add mod">
          <ac:chgData name="Meredith Greayer" userId="84916543-a197-4c6d-a317-c88e11e357c5" providerId="ADAL" clId="{267B74B9-B7E4-DB4E-8640-613F6B730BFA}" dt="2023-10-23T13:27:20.036" v="3059" actId="1076"/>
          <ac:spMkLst>
            <pc:docMk/>
            <pc:sldMk cId="3765177644" sldId="274"/>
            <ac:spMk id="354" creationId="{AE289752-39F5-927F-E8A8-7378C4CE67E6}"/>
          </ac:spMkLst>
        </pc:spChg>
        <pc:spChg chg="add mod">
          <ac:chgData name="Meredith Greayer" userId="84916543-a197-4c6d-a317-c88e11e357c5" providerId="ADAL" clId="{267B74B9-B7E4-DB4E-8640-613F6B730BFA}" dt="2023-10-23T13:27:20.036" v="3059" actId="1076"/>
          <ac:spMkLst>
            <pc:docMk/>
            <pc:sldMk cId="3765177644" sldId="274"/>
            <ac:spMk id="355" creationId="{D9C0D92B-EFE4-0BA8-085E-2A2580172016}"/>
          </ac:spMkLst>
        </pc:spChg>
        <pc:spChg chg="add mod">
          <ac:chgData name="Meredith Greayer" userId="84916543-a197-4c6d-a317-c88e11e357c5" providerId="ADAL" clId="{267B74B9-B7E4-DB4E-8640-613F6B730BFA}" dt="2023-10-23T13:27:20.036" v="3059" actId="1076"/>
          <ac:spMkLst>
            <pc:docMk/>
            <pc:sldMk cId="3765177644" sldId="274"/>
            <ac:spMk id="356" creationId="{6D8A7E60-6312-D9C4-AA8D-208EC62E8DFD}"/>
          </ac:spMkLst>
        </pc:spChg>
        <pc:spChg chg="add mod">
          <ac:chgData name="Meredith Greayer" userId="84916543-a197-4c6d-a317-c88e11e357c5" providerId="ADAL" clId="{267B74B9-B7E4-DB4E-8640-613F6B730BFA}" dt="2023-10-23T13:27:20.036" v="3059" actId="1076"/>
          <ac:spMkLst>
            <pc:docMk/>
            <pc:sldMk cId="3765177644" sldId="274"/>
            <ac:spMk id="357" creationId="{4C39B073-C459-D75D-0664-60A25BFA64CD}"/>
          </ac:spMkLst>
        </pc:spChg>
        <pc:picChg chg="add del mod">
          <ac:chgData name="Meredith Greayer" userId="84916543-a197-4c6d-a317-c88e11e357c5" providerId="ADAL" clId="{267B74B9-B7E4-DB4E-8640-613F6B730BFA}" dt="2023-10-24T16:40:12.298" v="5115" actId="478"/>
          <ac:picMkLst>
            <pc:docMk/>
            <pc:sldMk cId="3765177644" sldId="274"/>
            <ac:picMk id="8" creationId="{E0816897-8521-AC99-A8CD-45571E45841D}"/>
          </ac:picMkLst>
        </pc:picChg>
        <pc:picChg chg="add mod">
          <ac:chgData name="Meredith Greayer" userId="84916543-a197-4c6d-a317-c88e11e357c5" providerId="ADAL" clId="{267B74B9-B7E4-DB4E-8640-613F6B730BFA}" dt="2023-10-23T13:27:20.036" v="3059" actId="1076"/>
          <ac:picMkLst>
            <pc:docMk/>
            <pc:sldMk cId="3765177644" sldId="274"/>
            <ac:picMk id="13" creationId="{94165A9D-E4B8-358E-61AA-AAEBED7A7672}"/>
          </ac:picMkLst>
        </pc:picChg>
        <pc:picChg chg="add mod">
          <ac:chgData name="Meredith Greayer" userId="84916543-a197-4c6d-a317-c88e11e357c5" providerId="ADAL" clId="{267B74B9-B7E4-DB4E-8640-613F6B730BFA}" dt="2023-10-23T13:27:20.036" v="3059" actId="1076"/>
          <ac:picMkLst>
            <pc:docMk/>
            <pc:sldMk cId="3765177644" sldId="274"/>
            <ac:picMk id="15" creationId="{E3F17EA7-960F-973C-E261-69AD48D3EF78}"/>
          </ac:picMkLst>
        </pc:picChg>
        <pc:picChg chg="add mod">
          <ac:chgData name="Meredith Greayer" userId="84916543-a197-4c6d-a317-c88e11e357c5" providerId="ADAL" clId="{267B74B9-B7E4-DB4E-8640-613F6B730BFA}" dt="2023-10-23T13:27:20.036" v="3059" actId="1076"/>
          <ac:picMkLst>
            <pc:docMk/>
            <pc:sldMk cId="3765177644" sldId="274"/>
            <ac:picMk id="19" creationId="{2A8D458F-B99A-6220-3789-3223A6BE975B}"/>
          </ac:picMkLst>
        </pc:picChg>
        <pc:picChg chg="add mod">
          <ac:chgData name="Meredith Greayer" userId="84916543-a197-4c6d-a317-c88e11e357c5" providerId="ADAL" clId="{267B74B9-B7E4-DB4E-8640-613F6B730BFA}" dt="2023-10-23T13:27:20.036" v="3059" actId="1076"/>
          <ac:picMkLst>
            <pc:docMk/>
            <pc:sldMk cId="3765177644" sldId="274"/>
            <ac:picMk id="33" creationId="{05681A4E-1B92-A282-3A33-54CAF6DCA368}"/>
          </ac:picMkLst>
        </pc:picChg>
        <pc:picChg chg="add del mod">
          <ac:chgData name="Meredith Greayer" userId="84916543-a197-4c6d-a317-c88e11e357c5" providerId="ADAL" clId="{267B74B9-B7E4-DB4E-8640-613F6B730BFA}" dt="2023-10-19T23:04:50.223" v="1446" actId="931"/>
          <ac:picMkLst>
            <pc:docMk/>
            <pc:sldMk cId="3765177644" sldId="274"/>
            <ac:picMk id="46" creationId="{964527E4-9B1B-71FB-A310-E2EF315DB17A}"/>
          </ac:picMkLst>
        </pc:picChg>
        <pc:picChg chg="add del mod">
          <ac:chgData name="Meredith Greayer" userId="84916543-a197-4c6d-a317-c88e11e357c5" providerId="ADAL" clId="{267B74B9-B7E4-DB4E-8640-613F6B730BFA}" dt="2023-10-20T00:55:52.944" v="1966" actId="478"/>
          <ac:picMkLst>
            <pc:docMk/>
            <pc:sldMk cId="3765177644" sldId="274"/>
            <ac:picMk id="49" creationId="{1B9A8EFF-4B52-F7E4-B4F7-275FEAEAD4A5}"/>
          </ac:picMkLst>
        </pc:picChg>
        <pc:picChg chg="add del mod">
          <ac:chgData name="Meredith Greayer" userId="84916543-a197-4c6d-a317-c88e11e357c5" providerId="ADAL" clId="{267B74B9-B7E4-DB4E-8640-613F6B730BFA}" dt="2023-10-20T01:11:31.965" v="2189" actId="478"/>
          <ac:picMkLst>
            <pc:docMk/>
            <pc:sldMk cId="3765177644" sldId="274"/>
            <ac:picMk id="52" creationId="{E01181FB-E37D-1010-700E-A36CC6468C47}"/>
          </ac:picMkLst>
        </pc:picChg>
        <pc:picChg chg="add del mod">
          <ac:chgData name="Meredith Greayer" userId="84916543-a197-4c6d-a317-c88e11e357c5" providerId="ADAL" clId="{267B74B9-B7E4-DB4E-8640-613F6B730BFA}" dt="2023-10-19T23:05:41.548" v="1454" actId="931"/>
          <ac:picMkLst>
            <pc:docMk/>
            <pc:sldMk cId="3765177644" sldId="274"/>
            <ac:picMk id="55" creationId="{1789F61A-B825-8372-FE14-051CAA70BC0C}"/>
          </ac:picMkLst>
        </pc:picChg>
        <pc:picChg chg="add del mod">
          <ac:chgData name="Meredith Greayer" userId="84916543-a197-4c6d-a317-c88e11e357c5" providerId="ADAL" clId="{267B74B9-B7E4-DB4E-8640-613F6B730BFA}" dt="2023-10-20T01:11:31.965" v="2189" actId="478"/>
          <ac:picMkLst>
            <pc:docMk/>
            <pc:sldMk cId="3765177644" sldId="274"/>
            <ac:picMk id="57" creationId="{89B830FD-30B9-E898-0254-032762C9367E}"/>
          </ac:picMkLst>
        </pc:picChg>
        <pc:picChg chg="add del mod">
          <ac:chgData name="Meredith Greayer" userId="84916543-a197-4c6d-a317-c88e11e357c5" providerId="ADAL" clId="{267B74B9-B7E4-DB4E-8640-613F6B730BFA}" dt="2023-10-20T00:56:43.883" v="1976" actId="478"/>
          <ac:picMkLst>
            <pc:docMk/>
            <pc:sldMk cId="3765177644" sldId="274"/>
            <ac:picMk id="78" creationId="{6EB26DC7-2164-C823-BE50-94C0A6FFB0A0}"/>
          </ac:picMkLst>
        </pc:picChg>
        <pc:picChg chg="add mod">
          <ac:chgData name="Meredith Greayer" userId="84916543-a197-4c6d-a317-c88e11e357c5" providerId="ADAL" clId="{267B74B9-B7E4-DB4E-8640-613F6B730BFA}" dt="2023-10-23T13:27:20.036" v="3059" actId="1076"/>
          <ac:picMkLst>
            <pc:docMk/>
            <pc:sldMk cId="3765177644" sldId="274"/>
            <ac:picMk id="79" creationId="{7B0C19C5-E223-5BD5-D4E1-6C305FD254AE}"/>
          </ac:picMkLst>
        </pc:picChg>
        <pc:picChg chg="add del mod">
          <ac:chgData name="Meredith Greayer" userId="84916543-a197-4c6d-a317-c88e11e357c5" providerId="ADAL" clId="{267B74B9-B7E4-DB4E-8640-613F6B730BFA}" dt="2023-10-20T01:01:24.411" v="1997" actId="478"/>
          <ac:picMkLst>
            <pc:docMk/>
            <pc:sldMk cId="3765177644" sldId="274"/>
            <ac:picMk id="81" creationId="{F35863DC-1AE6-E4C9-A4D2-6DB7CBD281A4}"/>
          </ac:picMkLst>
        </pc:picChg>
        <pc:picChg chg="add del mod">
          <ac:chgData name="Meredith Greayer" userId="84916543-a197-4c6d-a317-c88e11e357c5" providerId="ADAL" clId="{267B74B9-B7E4-DB4E-8640-613F6B730BFA}" dt="2023-10-20T01:01:24.411" v="1997" actId="478"/>
          <ac:picMkLst>
            <pc:docMk/>
            <pc:sldMk cId="3765177644" sldId="274"/>
            <ac:picMk id="83" creationId="{AFF3F947-BE1F-3865-B87E-092247C0AC20}"/>
          </ac:picMkLst>
        </pc:picChg>
        <pc:picChg chg="add del mod">
          <ac:chgData name="Meredith Greayer" userId="84916543-a197-4c6d-a317-c88e11e357c5" providerId="ADAL" clId="{267B74B9-B7E4-DB4E-8640-613F6B730BFA}" dt="2023-10-20T00:56:52.268" v="1977" actId="478"/>
          <ac:picMkLst>
            <pc:docMk/>
            <pc:sldMk cId="3765177644" sldId="274"/>
            <ac:picMk id="85" creationId="{DB58D0EC-4ED9-F19C-1155-16C17B7AA41C}"/>
          </ac:picMkLst>
        </pc:picChg>
        <pc:picChg chg="add del mod">
          <ac:chgData name="Meredith Greayer" userId="84916543-a197-4c6d-a317-c88e11e357c5" providerId="ADAL" clId="{267B74B9-B7E4-DB4E-8640-613F6B730BFA}" dt="2023-10-20T00:59:47.972" v="1983" actId="478"/>
          <ac:picMkLst>
            <pc:docMk/>
            <pc:sldMk cId="3765177644" sldId="274"/>
            <ac:picMk id="99" creationId="{6CAB657D-4E25-36F4-1024-8F10A546B5AA}"/>
          </ac:picMkLst>
        </pc:picChg>
        <pc:picChg chg="add del mod">
          <ac:chgData name="Meredith Greayer" userId="84916543-a197-4c6d-a317-c88e11e357c5" providerId="ADAL" clId="{267B74B9-B7E4-DB4E-8640-613F6B730BFA}" dt="2023-10-20T00:59:47.972" v="1983" actId="478"/>
          <ac:picMkLst>
            <pc:docMk/>
            <pc:sldMk cId="3765177644" sldId="274"/>
            <ac:picMk id="101" creationId="{9B650202-D84A-18E9-1970-3DB41F0CF47A}"/>
          </ac:picMkLst>
        </pc:picChg>
        <pc:picChg chg="add del mod">
          <ac:chgData name="Meredith Greayer" userId="84916543-a197-4c6d-a317-c88e11e357c5" providerId="ADAL" clId="{267B74B9-B7E4-DB4E-8640-613F6B730BFA}" dt="2023-10-20T00:59:47.972" v="1983" actId="478"/>
          <ac:picMkLst>
            <pc:docMk/>
            <pc:sldMk cId="3765177644" sldId="274"/>
            <ac:picMk id="103" creationId="{9135D9D5-3BFA-8CFB-DC56-DF6F2E675E45}"/>
          </ac:picMkLst>
        </pc:picChg>
        <pc:picChg chg="add del mod">
          <ac:chgData name="Meredith Greayer" userId="84916543-a197-4c6d-a317-c88e11e357c5" providerId="ADAL" clId="{267B74B9-B7E4-DB4E-8640-613F6B730BFA}" dt="2023-10-20T01:01:24.411" v="1997" actId="478"/>
          <ac:picMkLst>
            <pc:docMk/>
            <pc:sldMk cId="3765177644" sldId="274"/>
            <ac:picMk id="105" creationId="{98B652CB-A8D1-B5CB-0E94-29C0497289F7}"/>
          </ac:picMkLst>
        </pc:picChg>
        <pc:picChg chg="add del mod">
          <ac:chgData name="Meredith Greayer" userId="84916543-a197-4c6d-a317-c88e11e357c5" providerId="ADAL" clId="{267B74B9-B7E4-DB4E-8640-613F6B730BFA}" dt="2023-10-20T01:01:24.411" v="1997" actId="478"/>
          <ac:picMkLst>
            <pc:docMk/>
            <pc:sldMk cId="3765177644" sldId="274"/>
            <ac:picMk id="106" creationId="{CB01FA14-D3B3-EEE1-381F-1DC78773C0A5}"/>
          </ac:picMkLst>
        </pc:picChg>
        <pc:picChg chg="add del mod">
          <ac:chgData name="Meredith Greayer" userId="84916543-a197-4c6d-a317-c88e11e357c5" providerId="ADAL" clId="{267B74B9-B7E4-DB4E-8640-613F6B730BFA}" dt="2023-10-20T01:01:24.411" v="1997" actId="478"/>
          <ac:picMkLst>
            <pc:docMk/>
            <pc:sldMk cId="3765177644" sldId="274"/>
            <ac:picMk id="108" creationId="{281E6108-3B55-B4CA-3D8C-86505308E49E}"/>
          </ac:picMkLst>
        </pc:picChg>
        <pc:picChg chg="add del mod">
          <ac:chgData name="Meredith Greayer" userId="84916543-a197-4c6d-a317-c88e11e357c5" providerId="ADAL" clId="{267B74B9-B7E4-DB4E-8640-613F6B730BFA}" dt="2023-10-20T00:59:47.972" v="1983" actId="478"/>
          <ac:picMkLst>
            <pc:docMk/>
            <pc:sldMk cId="3765177644" sldId="274"/>
            <ac:picMk id="130" creationId="{C7350A12-948B-FEF5-4ADB-B9012D9C7CAB}"/>
          </ac:picMkLst>
        </pc:picChg>
        <pc:picChg chg="add del mod">
          <ac:chgData name="Meredith Greayer" userId="84916543-a197-4c6d-a317-c88e11e357c5" providerId="ADAL" clId="{267B74B9-B7E4-DB4E-8640-613F6B730BFA}" dt="2023-10-20T00:59:47.972" v="1983" actId="478"/>
          <ac:picMkLst>
            <pc:docMk/>
            <pc:sldMk cId="3765177644" sldId="274"/>
            <ac:picMk id="132" creationId="{1637E9B7-C067-C60A-9C34-619FC2D8715A}"/>
          </ac:picMkLst>
        </pc:picChg>
        <pc:picChg chg="add del mod">
          <ac:chgData name="Meredith Greayer" userId="84916543-a197-4c6d-a317-c88e11e357c5" providerId="ADAL" clId="{267B74B9-B7E4-DB4E-8640-613F6B730BFA}" dt="2023-10-20T00:59:47.972" v="1983" actId="478"/>
          <ac:picMkLst>
            <pc:docMk/>
            <pc:sldMk cId="3765177644" sldId="274"/>
            <ac:picMk id="134" creationId="{92E50F12-A8FA-EA39-2DD4-EB9AE3F5D736}"/>
          </ac:picMkLst>
        </pc:picChg>
        <pc:picChg chg="add del mod">
          <ac:chgData name="Meredith Greayer" userId="84916543-a197-4c6d-a317-c88e11e357c5" providerId="ADAL" clId="{267B74B9-B7E4-DB4E-8640-613F6B730BFA}" dt="2023-10-20T01:01:24.411" v="1997" actId="478"/>
          <ac:picMkLst>
            <pc:docMk/>
            <pc:sldMk cId="3765177644" sldId="274"/>
            <ac:picMk id="136" creationId="{4BAFFF67-DAD7-F552-48BE-39EB8F2D9B3A}"/>
          </ac:picMkLst>
        </pc:picChg>
        <pc:picChg chg="add del mod">
          <ac:chgData name="Meredith Greayer" userId="84916543-a197-4c6d-a317-c88e11e357c5" providerId="ADAL" clId="{267B74B9-B7E4-DB4E-8640-613F6B730BFA}" dt="2023-10-20T01:01:24.411" v="1997" actId="478"/>
          <ac:picMkLst>
            <pc:docMk/>
            <pc:sldMk cId="3765177644" sldId="274"/>
            <ac:picMk id="138" creationId="{B81D626E-05DA-D355-A35D-8E313413E55F}"/>
          </ac:picMkLst>
        </pc:picChg>
        <pc:picChg chg="add del mod">
          <ac:chgData name="Meredith Greayer" userId="84916543-a197-4c6d-a317-c88e11e357c5" providerId="ADAL" clId="{267B74B9-B7E4-DB4E-8640-613F6B730BFA}" dt="2023-10-20T01:01:24.411" v="1997" actId="478"/>
          <ac:picMkLst>
            <pc:docMk/>
            <pc:sldMk cId="3765177644" sldId="274"/>
            <ac:picMk id="140" creationId="{2C82F871-EE81-96A0-455A-A66E11FCAD73}"/>
          </ac:picMkLst>
        </pc:picChg>
        <pc:picChg chg="add del mod">
          <ac:chgData name="Meredith Greayer" userId="84916543-a197-4c6d-a317-c88e11e357c5" providerId="ADAL" clId="{267B74B9-B7E4-DB4E-8640-613F6B730BFA}" dt="2023-10-20T00:59:47.972" v="1983" actId="478"/>
          <ac:picMkLst>
            <pc:docMk/>
            <pc:sldMk cId="3765177644" sldId="274"/>
            <ac:picMk id="162" creationId="{39678456-CBF1-33AF-FA57-D98F0CC7606C}"/>
          </ac:picMkLst>
        </pc:picChg>
        <pc:picChg chg="add del mod">
          <ac:chgData name="Meredith Greayer" userId="84916543-a197-4c6d-a317-c88e11e357c5" providerId="ADAL" clId="{267B74B9-B7E4-DB4E-8640-613F6B730BFA}" dt="2023-10-20T00:59:47.972" v="1983" actId="478"/>
          <ac:picMkLst>
            <pc:docMk/>
            <pc:sldMk cId="3765177644" sldId="274"/>
            <ac:picMk id="163" creationId="{7D9A59A3-55FF-F9F1-6C59-36B66A7D81EF}"/>
          </ac:picMkLst>
        </pc:picChg>
        <pc:picChg chg="add del mod">
          <ac:chgData name="Meredith Greayer" userId="84916543-a197-4c6d-a317-c88e11e357c5" providerId="ADAL" clId="{267B74B9-B7E4-DB4E-8640-613F6B730BFA}" dt="2023-10-20T00:59:47.972" v="1983" actId="478"/>
          <ac:picMkLst>
            <pc:docMk/>
            <pc:sldMk cId="3765177644" sldId="274"/>
            <ac:picMk id="165" creationId="{4911AFFE-5B97-7B32-4719-F09BA2ECFA10}"/>
          </ac:picMkLst>
        </pc:picChg>
        <pc:picChg chg="add del mod">
          <ac:chgData name="Meredith Greayer" userId="84916543-a197-4c6d-a317-c88e11e357c5" providerId="ADAL" clId="{267B74B9-B7E4-DB4E-8640-613F6B730BFA}" dt="2023-10-20T01:01:24.411" v="1997" actId="478"/>
          <ac:picMkLst>
            <pc:docMk/>
            <pc:sldMk cId="3765177644" sldId="274"/>
            <ac:picMk id="167" creationId="{5EE4E7F0-D441-0423-647B-2F659D9C3AFB}"/>
          </ac:picMkLst>
        </pc:picChg>
        <pc:picChg chg="add del mod">
          <ac:chgData name="Meredith Greayer" userId="84916543-a197-4c6d-a317-c88e11e357c5" providerId="ADAL" clId="{267B74B9-B7E4-DB4E-8640-613F6B730BFA}" dt="2023-10-20T01:01:24.411" v="1997" actId="478"/>
          <ac:picMkLst>
            <pc:docMk/>
            <pc:sldMk cId="3765177644" sldId="274"/>
            <ac:picMk id="170" creationId="{4404F93A-F010-CB96-2301-6C6D3F65B393}"/>
          </ac:picMkLst>
        </pc:picChg>
        <pc:picChg chg="add del mod">
          <ac:chgData name="Meredith Greayer" userId="84916543-a197-4c6d-a317-c88e11e357c5" providerId="ADAL" clId="{267B74B9-B7E4-DB4E-8640-613F6B730BFA}" dt="2023-10-20T01:01:24.411" v="1997" actId="478"/>
          <ac:picMkLst>
            <pc:docMk/>
            <pc:sldMk cId="3765177644" sldId="274"/>
            <ac:picMk id="177" creationId="{25442898-6EC3-1C89-94F1-866B14330E5A}"/>
          </ac:picMkLst>
        </pc:picChg>
        <pc:picChg chg="add del mod modCrop">
          <ac:chgData name="Meredith Greayer" userId="84916543-a197-4c6d-a317-c88e11e357c5" providerId="ADAL" clId="{267B74B9-B7E4-DB4E-8640-613F6B730BFA}" dt="2023-10-20T00:56:52.268" v="1977" actId="478"/>
          <ac:picMkLst>
            <pc:docMk/>
            <pc:sldMk cId="3765177644" sldId="274"/>
            <ac:picMk id="184" creationId="{39747890-716C-2F53-DF38-B489732A346D}"/>
          </ac:picMkLst>
        </pc:picChg>
        <pc:picChg chg="add mod">
          <ac:chgData name="Meredith Greayer" userId="84916543-a197-4c6d-a317-c88e11e357c5" providerId="ADAL" clId="{267B74B9-B7E4-DB4E-8640-613F6B730BFA}" dt="2023-10-23T13:27:20.036" v="3059" actId="1076"/>
          <ac:picMkLst>
            <pc:docMk/>
            <pc:sldMk cId="3765177644" sldId="274"/>
            <ac:picMk id="186" creationId="{06ED0192-4E3F-D030-EC46-C48ADD8D6863}"/>
          </ac:picMkLst>
        </pc:picChg>
        <pc:picChg chg="add del mod">
          <ac:chgData name="Meredith Greayer" userId="84916543-a197-4c6d-a317-c88e11e357c5" providerId="ADAL" clId="{267B74B9-B7E4-DB4E-8640-613F6B730BFA}" dt="2023-10-20T00:49:29.628" v="1924"/>
          <ac:picMkLst>
            <pc:docMk/>
            <pc:sldMk cId="3765177644" sldId="274"/>
            <ac:picMk id="190" creationId="{C38D2487-C8D4-70F5-E6F4-41F2B4F17260}"/>
          </ac:picMkLst>
        </pc:picChg>
        <pc:picChg chg="add del mod">
          <ac:chgData name="Meredith Greayer" userId="84916543-a197-4c6d-a317-c88e11e357c5" providerId="ADAL" clId="{267B74B9-B7E4-DB4E-8640-613F6B730BFA}" dt="2023-10-20T00:56:43.883" v="1976" actId="478"/>
          <ac:picMkLst>
            <pc:docMk/>
            <pc:sldMk cId="3765177644" sldId="274"/>
            <ac:picMk id="193" creationId="{D8556AB8-6CC7-1612-B387-BD2E66EA0759}"/>
          </ac:picMkLst>
        </pc:picChg>
        <pc:picChg chg="add mod">
          <ac:chgData name="Meredith Greayer" userId="84916543-a197-4c6d-a317-c88e11e357c5" providerId="ADAL" clId="{267B74B9-B7E4-DB4E-8640-613F6B730BFA}" dt="2023-10-23T13:27:20.036" v="3059" actId="1076"/>
          <ac:picMkLst>
            <pc:docMk/>
            <pc:sldMk cId="3765177644" sldId="274"/>
            <ac:picMk id="194" creationId="{0DB14E66-C2E1-ADA9-3C48-01BE3880C5DB}"/>
          </ac:picMkLst>
        </pc:picChg>
        <pc:picChg chg="add mod">
          <ac:chgData name="Meredith Greayer" userId="84916543-a197-4c6d-a317-c88e11e357c5" providerId="ADAL" clId="{267B74B9-B7E4-DB4E-8640-613F6B730BFA}" dt="2023-10-23T13:27:20.036" v="3059" actId="1076"/>
          <ac:picMkLst>
            <pc:docMk/>
            <pc:sldMk cId="3765177644" sldId="274"/>
            <ac:picMk id="196" creationId="{BC4DD309-5A18-ED6A-0D63-7A6FBB5EEFAB}"/>
          </ac:picMkLst>
        </pc:picChg>
        <pc:picChg chg="add del mod">
          <ac:chgData name="Meredith Greayer" userId="84916543-a197-4c6d-a317-c88e11e357c5" providerId="ADAL" clId="{267B74B9-B7E4-DB4E-8640-613F6B730BFA}" dt="2023-10-20T00:54:51.457" v="1954"/>
          <ac:picMkLst>
            <pc:docMk/>
            <pc:sldMk cId="3765177644" sldId="274"/>
            <ac:picMk id="197" creationId="{685133BD-4E52-FF7A-70FE-BA3161FDDC3B}"/>
          </ac:picMkLst>
        </pc:picChg>
        <pc:picChg chg="add del mod">
          <ac:chgData name="Meredith Greayer" userId="84916543-a197-4c6d-a317-c88e11e357c5" providerId="ADAL" clId="{267B74B9-B7E4-DB4E-8640-613F6B730BFA}" dt="2023-10-20T00:54:51.457" v="1954"/>
          <ac:picMkLst>
            <pc:docMk/>
            <pc:sldMk cId="3765177644" sldId="274"/>
            <ac:picMk id="198" creationId="{9FC9C495-18AA-0007-B40A-CA63968F6085}"/>
          </ac:picMkLst>
        </pc:picChg>
        <pc:picChg chg="add del mod">
          <ac:chgData name="Meredith Greayer" userId="84916543-a197-4c6d-a317-c88e11e357c5" providerId="ADAL" clId="{267B74B9-B7E4-DB4E-8640-613F6B730BFA}" dt="2023-10-20T00:54:59.890" v="1958"/>
          <ac:picMkLst>
            <pc:docMk/>
            <pc:sldMk cId="3765177644" sldId="274"/>
            <ac:picMk id="199" creationId="{0AA7C732-40E9-E477-AF8C-4B6473A2E576}"/>
          </ac:picMkLst>
        </pc:picChg>
        <pc:picChg chg="add del mod">
          <ac:chgData name="Meredith Greayer" userId="84916543-a197-4c6d-a317-c88e11e357c5" providerId="ADAL" clId="{267B74B9-B7E4-DB4E-8640-613F6B730BFA}" dt="2023-10-20T00:54:59.890" v="1958"/>
          <ac:picMkLst>
            <pc:docMk/>
            <pc:sldMk cId="3765177644" sldId="274"/>
            <ac:picMk id="201" creationId="{B897F60B-6776-CF2A-2823-7DC8FC90F6F4}"/>
          </ac:picMkLst>
        </pc:picChg>
        <pc:picChg chg="add mod">
          <ac:chgData name="Meredith Greayer" userId="84916543-a197-4c6d-a317-c88e11e357c5" providerId="ADAL" clId="{267B74B9-B7E4-DB4E-8640-613F6B730BFA}" dt="2023-10-23T13:27:20.036" v="3059" actId="1076"/>
          <ac:picMkLst>
            <pc:docMk/>
            <pc:sldMk cId="3765177644" sldId="274"/>
            <ac:picMk id="202" creationId="{724945B7-3F6F-4ABB-10D3-A48958FB3714}"/>
          </ac:picMkLst>
        </pc:picChg>
        <pc:picChg chg="add mod">
          <ac:chgData name="Meredith Greayer" userId="84916543-a197-4c6d-a317-c88e11e357c5" providerId="ADAL" clId="{267B74B9-B7E4-DB4E-8640-613F6B730BFA}" dt="2023-10-23T13:27:20.036" v="3059" actId="1076"/>
          <ac:picMkLst>
            <pc:docMk/>
            <pc:sldMk cId="3765177644" sldId="274"/>
            <ac:picMk id="204" creationId="{60118A3E-F81F-2FB8-4EB1-C117CD7061DB}"/>
          </ac:picMkLst>
        </pc:picChg>
        <pc:picChg chg="add del mod">
          <ac:chgData name="Meredith Greayer" userId="84916543-a197-4c6d-a317-c88e11e357c5" providerId="ADAL" clId="{267B74B9-B7E4-DB4E-8640-613F6B730BFA}" dt="2023-10-20T00:55:47.066" v="1965" actId="478"/>
          <ac:picMkLst>
            <pc:docMk/>
            <pc:sldMk cId="3765177644" sldId="274"/>
            <ac:picMk id="207" creationId="{569429FC-35F7-4242-702F-D9B846672A71}"/>
          </ac:picMkLst>
        </pc:picChg>
        <pc:picChg chg="add mod">
          <ac:chgData name="Meredith Greayer" userId="84916543-a197-4c6d-a317-c88e11e357c5" providerId="ADAL" clId="{267B74B9-B7E4-DB4E-8640-613F6B730BFA}" dt="2023-10-23T13:27:20.036" v="3059" actId="1076"/>
          <ac:picMkLst>
            <pc:docMk/>
            <pc:sldMk cId="3765177644" sldId="274"/>
            <ac:picMk id="210" creationId="{B50E252B-F6EC-C323-52A0-9EDC9F6EE440}"/>
          </ac:picMkLst>
        </pc:picChg>
        <pc:picChg chg="add mod">
          <ac:chgData name="Meredith Greayer" userId="84916543-a197-4c6d-a317-c88e11e357c5" providerId="ADAL" clId="{267B74B9-B7E4-DB4E-8640-613F6B730BFA}" dt="2023-10-23T13:27:20.036" v="3059" actId="1076"/>
          <ac:picMkLst>
            <pc:docMk/>
            <pc:sldMk cId="3765177644" sldId="274"/>
            <ac:picMk id="213" creationId="{88C71A41-C169-BB15-00CD-2077F79A6951}"/>
          </ac:picMkLst>
        </pc:picChg>
        <pc:picChg chg="add mod">
          <ac:chgData name="Meredith Greayer" userId="84916543-a197-4c6d-a317-c88e11e357c5" providerId="ADAL" clId="{267B74B9-B7E4-DB4E-8640-613F6B730BFA}" dt="2023-10-23T13:27:20.036" v="3059" actId="1076"/>
          <ac:picMkLst>
            <pc:docMk/>
            <pc:sldMk cId="3765177644" sldId="274"/>
            <ac:picMk id="216" creationId="{E44221FF-A7F4-0DCB-4E85-EC9CBEF09668}"/>
          </ac:picMkLst>
        </pc:picChg>
        <pc:picChg chg="add mod">
          <ac:chgData name="Meredith Greayer" userId="84916543-a197-4c6d-a317-c88e11e357c5" providerId="ADAL" clId="{267B74B9-B7E4-DB4E-8640-613F6B730BFA}" dt="2023-10-23T13:27:20.036" v="3059" actId="1076"/>
          <ac:picMkLst>
            <pc:docMk/>
            <pc:sldMk cId="3765177644" sldId="274"/>
            <ac:picMk id="217" creationId="{AB3DC236-09E9-C999-5259-6FB99EA3F042}"/>
          </ac:picMkLst>
        </pc:picChg>
        <pc:picChg chg="add mod">
          <ac:chgData name="Meredith Greayer" userId="84916543-a197-4c6d-a317-c88e11e357c5" providerId="ADAL" clId="{267B74B9-B7E4-DB4E-8640-613F6B730BFA}" dt="2023-10-23T13:27:20.036" v="3059" actId="1076"/>
          <ac:picMkLst>
            <pc:docMk/>
            <pc:sldMk cId="3765177644" sldId="274"/>
            <ac:picMk id="219" creationId="{0AEAE397-D15F-8E06-03F7-4BCA3A649BA7}"/>
          </ac:picMkLst>
        </pc:picChg>
        <pc:picChg chg="add del mod">
          <ac:chgData name="Meredith Greayer" userId="84916543-a197-4c6d-a317-c88e11e357c5" providerId="ADAL" clId="{267B74B9-B7E4-DB4E-8640-613F6B730BFA}" dt="2023-10-20T00:59:54.860" v="1985"/>
          <ac:picMkLst>
            <pc:docMk/>
            <pc:sldMk cId="3765177644" sldId="274"/>
            <ac:picMk id="223" creationId="{09D59E2D-A58C-F31A-150F-3D81BBCD816C}"/>
          </ac:picMkLst>
        </pc:picChg>
        <pc:picChg chg="add del mod">
          <ac:chgData name="Meredith Greayer" userId="84916543-a197-4c6d-a317-c88e11e357c5" providerId="ADAL" clId="{267B74B9-B7E4-DB4E-8640-613F6B730BFA}" dt="2023-10-20T00:59:54.860" v="1985"/>
          <ac:picMkLst>
            <pc:docMk/>
            <pc:sldMk cId="3765177644" sldId="274"/>
            <ac:picMk id="226" creationId="{38781582-AFDF-31CE-E6E5-56B15564356A}"/>
          </ac:picMkLst>
        </pc:picChg>
        <pc:picChg chg="add del mod">
          <ac:chgData name="Meredith Greayer" userId="84916543-a197-4c6d-a317-c88e11e357c5" providerId="ADAL" clId="{267B74B9-B7E4-DB4E-8640-613F6B730BFA}" dt="2023-10-20T00:59:54.860" v="1985"/>
          <ac:picMkLst>
            <pc:docMk/>
            <pc:sldMk cId="3765177644" sldId="274"/>
            <ac:picMk id="227" creationId="{284AF8DC-E79D-30E8-BA1B-197EE199B3C8}"/>
          </ac:picMkLst>
        </pc:picChg>
        <pc:picChg chg="add del mod">
          <ac:chgData name="Meredith Greayer" userId="84916543-a197-4c6d-a317-c88e11e357c5" providerId="ADAL" clId="{267B74B9-B7E4-DB4E-8640-613F6B730BFA}" dt="2023-10-20T00:59:54.860" v="1985"/>
          <ac:picMkLst>
            <pc:docMk/>
            <pc:sldMk cId="3765177644" sldId="274"/>
            <ac:picMk id="229" creationId="{0AF9E7CA-7230-BC90-2F19-3432C9DA22EA}"/>
          </ac:picMkLst>
        </pc:picChg>
        <pc:picChg chg="add del mod">
          <ac:chgData name="Meredith Greayer" userId="84916543-a197-4c6d-a317-c88e11e357c5" providerId="ADAL" clId="{267B74B9-B7E4-DB4E-8640-613F6B730BFA}" dt="2023-10-20T00:59:54.860" v="1985"/>
          <ac:picMkLst>
            <pc:docMk/>
            <pc:sldMk cId="3765177644" sldId="274"/>
            <ac:picMk id="230" creationId="{A9999810-8347-81E6-4383-F324A3F54137}"/>
          </ac:picMkLst>
        </pc:picChg>
        <pc:picChg chg="add del mod">
          <ac:chgData name="Meredith Greayer" userId="84916543-a197-4c6d-a317-c88e11e357c5" providerId="ADAL" clId="{267B74B9-B7E4-DB4E-8640-613F6B730BFA}" dt="2023-10-20T00:59:54.860" v="1985"/>
          <ac:picMkLst>
            <pc:docMk/>
            <pc:sldMk cId="3765177644" sldId="274"/>
            <ac:picMk id="232" creationId="{076B0148-EFD8-D59C-D374-A54F7D3F1C42}"/>
          </ac:picMkLst>
        </pc:picChg>
        <pc:picChg chg="add del mod">
          <ac:chgData name="Meredith Greayer" userId="84916543-a197-4c6d-a317-c88e11e357c5" providerId="ADAL" clId="{267B74B9-B7E4-DB4E-8640-613F6B730BFA}" dt="2023-10-20T00:59:54.860" v="1985"/>
          <ac:picMkLst>
            <pc:docMk/>
            <pc:sldMk cId="3765177644" sldId="274"/>
            <ac:picMk id="235" creationId="{138A5CEC-32E7-30BD-49BD-AB3907759EE8}"/>
          </ac:picMkLst>
        </pc:picChg>
        <pc:picChg chg="add del mod">
          <ac:chgData name="Meredith Greayer" userId="84916543-a197-4c6d-a317-c88e11e357c5" providerId="ADAL" clId="{267B74B9-B7E4-DB4E-8640-613F6B730BFA}" dt="2023-10-20T00:59:54.860" v="1985"/>
          <ac:picMkLst>
            <pc:docMk/>
            <pc:sldMk cId="3765177644" sldId="274"/>
            <ac:picMk id="238" creationId="{423082F1-07A0-097E-9092-76E235A4743A}"/>
          </ac:picMkLst>
        </pc:picChg>
        <pc:picChg chg="add del mod">
          <ac:chgData name="Meredith Greayer" userId="84916543-a197-4c6d-a317-c88e11e357c5" providerId="ADAL" clId="{267B74B9-B7E4-DB4E-8640-613F6B730BFA}" dt="2023-10-20T00:59:54.860" v="1985"/>
          <ac:picMkLst>
            <pc:docMk/>
            <pc:sldMk cId="3765177644" sldId="274"/>
            <ac:picMk id="241" creationId="{45619952-F80E-006F-F245-1EC1E41389E2}"/>
          </ac:picMkLst>
        </pc:picChg>
        <pc:picChg chg="add del mod">
          <ac:chgData name="Meredith Greayer" userId="84916543-a197-4c6d-a317-c88e11e357c5" providerId="ADAL" clId="{267B74B9-B7E4-DB4E-8640-613F6B730BFA}" dt="2023-10-20T00:59:54.860" v="1985"/>
          <ac:picMkLst>
            <pc:docMk/>
            <pc:sldMk cId="3765177644" sldId="274"/>
            <ac:picMk id="242" creationId="{4D69AB6B-6E40-F96A-5A29-3F47D002507C}"/>
          </ac:picMkLst>
        </pc:picChg>
        <pc:picChg chg="add del mod">
          <ac:chgData name="Meredith Greayer" userId="84916543-a197-4c6d-a317-c88e11e357c5" providerId="ADAL" clId="{267B74B9-B7E4-DB4E-8640-613F6B730BFA}" dt="2023-10-20T00:59:54.860" v="1985"/>
          <ac:picMkLst>
            <pc:docMk/>
            <pc:sldMk cId="3765177644" sldId="274"/>
            <ac:picMk id="244" creationId="{DEAAD38C-562A-1005-9AC5-A9947025937A}"/>
          </ac:picMkLst>
        </pc:picChg>
        <pc:picChg chg="add mod">
          <ac:chgData name="Meredith Greayer" userId="84916543-a197-4c6d-a317-c88e11e357c5" providerId="ADAL" clId="{267B74B9-B7E4-DB4E-8640-613F6B730BFA}" dt="2023-10-23T13:27:20.036" v="3059" actId="1076"/>
          <ac:picMkLst>
            <pc:docMk/>
            <pc:sldMk cId="3765177644" sldId="274"/>
            <ac:picMk id="248" creationId="{40AADE43-88DA-B17C-2882-A95546E98F0A}"/>
          </ac:picMkLst>
        </pc:picChg>
        <pc:picChg chg="add mod">
          <ac:chgData name="Meredith Greayer" userId="84916543-a197-4c6d-a317-c88e11e357c5" providerId="ADAL" clId="{267B74B9-B7E4-DB4E-8640-613F6B730BFA}" dt="2023-10-23T13:27:20.036" v="3059" actId="1076"/>
          <ac:picMkLst>
            <pc:docMk/>
            <pc:sldMk cId="3765177644" sldId="274"/>
            <ac:picMk id="251" creationId="{86D33674-DBEE-71BE-0E26-519B30017364}"/>
          </ac:picMkLst>
        </pc:picChg>
        <pc:picChg chg="add mod">
          <ac:chgData name="Meredith Greayer" userId="84916543-a197-4c6d-a317-c88e11e357c5" providerId="ADAL" clId="{267B74B9-B7E4-DB4E-8640-613F6B730BFA}" dt="2023-10-23T13:27:20.036" v="3059" actId="1076"/>
          <ac:picMkLst>
            <pc:docMk/>
            <pc:sldMk cId="3765177644" sldId="274"/>
            <ac:picMk id="252" creationId="{89B9213A-61F4-4A84-6856-28A2FAF416FB}"/>
          </ac:picMkLst>
        </pc:picChg>
        <pc:picChg chg="add mod">
          <ac:chgData name="Meredith Greayer" userId="84916543-a197-4c6d-a317-c88e11e357c5" providerId="ADAL" clId="{267B74B9-B7E4-DB4E-8640-613F6B730BFA}" dt="2023-10-23T13:27:20.036" v="3059" actId="1076"/>
          <ac:picMkLst>
            <pc:docMk/>
            <pc:sldMk cId="3765177644" sldId="274"/>
            <ac:picMk id="254" creationId="{4AB91BA7-3067-2036-FBEE-2E52F033517D}"/>
          </ac:picMkLst>
        </pc:picChg>
        <pc:picChg chg="add mod">
          <ac:chgData name="Meredith Greayer" userId="84916543-a197-4c6d-a317-c88e11e357c5" providerId="ADAL" clId="{267B74B9-B7E4-DB4E-8640-613F6B730BFA}" dt="2023-10-23T13:27:20.036" v="3059" actId="1076"/>
          <ac:picMkLst>
            <pc:docMk/>
            <pc:sldMk cId="3765177644" sldId="274"/>
            <ac:picMk id="255" creationId="{5BB6D08D-3EA2-F860-494A-4D19EC7E944F}"/>
          </ac:picMkLst>
        </pc:picChg>
        <pc:picChg chg="add mod">
          <ac:chgData name="Meredith Greayer" userId="84916543-a197-4c6d-a317-c88e11e357c5" providerId="ADAL" clId="{267B74B9-B7E4-DB4E-8640-613F6B730BFA}" dt="2023-10-23T13:27:20.036" v="3059" actId="1076"/>
          <ac:picMkLst>
            <pc:docMk/>
            <pc:sldMk cId="3765177644" sldId="274"/>
            <ac:picMk id="257" creationId="{D823C3B8-CDB8-7F00-72D1-F47971298C87}"/>
          </ac:picMkLst>
        </pc:picChg>
        <pc:picChg chg="add mod">
          <ac:chgData name="Meredith Greayer" userId="84916543-a197-4c6d-a317-c88e11e357c5" providerId="ADAL" clId="{267B74B9-B7E4-DB4E-8640-613F6B730BFA}" dt="2023-10-23T13:27:20.036" v="3059" actId="1076"/>
          <ac:picMkLst>
            <pc:docMk/>
            <pc:sldMk cId="3765177644" sldId="274"/>
            <ac:picMk id="260" creationId="{69B46578-30DB-00A3-35D3-CBC998F1E8D9}"/>
          </ac:picMkLst>
        </pc:picChg>
        <pc:picChg chg="add mod">
          <ac:chgData name="Meredith Greayer" userId="84916543-a197-4c6d-a317-c88e11e357c5" providerId="ADAL" clId="{267B74B9-B7E4-DB4E-8640-613F6B730BFA}" dt="2023-10-23T13:27:20.036" v="3059" actId="1076"/>
          <ac:picMkLst>
            <pc:docMk/>
            <pc:sldMk cId="3765177644" sldId="274"/>
            <ac:picMk id="263" creationId="{854DDEA7-2128-F246-CB55-64A29ABAC1F5}"/>
          </ac:picMkLst>
        </pc:picChg>
        <pc:picChg chg="add mod">
          <ac:chgData name="Meredith Greayer" userId="84916543-a197-4c6d-a317-c88e11e357c5" providerId="ADAL" clId="{267B74B9-B7E4-DB4E-8640-613F6B730BFA}" dt="2023-10-23T13:27:20.036" v="3059" actId="1076"/>
          <ac:picMkLst>
            <pc:docMk/>
            <pc:sldMk cId="3765177644" sldId="274"/>
            <ac:picMk id="266" creationId="{73C7F03B-3A5B-DB15-3E11-FFE904C11842}"/>
          </ac:picMkLst>
        </pc:picChg>
        <pc:picChg chg="add mod">
          <ac:chgData name="Meredith Greayer" userId="84916543-a197-4c6d-a317-c88e11e357c5" providerId="ADAL" clId="{267B74B9-B7E4-DB4E-8640-613F6B730BFA}" dt="2023-10-23T13:27:20.036" v="3059" actId="1076"/>
          <ac:picMkLst>
            <pc:docMk/>
            <pc:sldMk cId="3765177644" sldId="274"/>
            <ac:picMk id="267" creationId="{44D3DF58-4B9B-6176-643F-8241F694CA12}"/>
          </ac:picMkLst>
        </pc:picChg>
        <pc:picChg chg="add mod">
          <ac:chgData name="Meredith Greayer" userId="84916543-a197-4c6d-a317-c88e11e357c5" providerId="ADAL" clId="{267B74B9-B7E4-DB4E-8640-613F6B730BFA}" dt="2023-10-23T13:27:20.036" v="3059" actId="1076"/>
          <ac:picMkLst>
            <pc:docMk/>
            <pc:sldMk cId="3765177644" sldId="274"/>
            <ac:picMk id="269" creationId="{88CC2016-F6EF-BA2D-D6B2-1482FC9D344C}"/>
          </ac:picMkLst>
        </pc:picChg>
        <pc:picChg chg="add del mod">
          <ac:chgData name="Meredith Greayer" userId="84916543-a197-4c6d-a317-c88e11e357c5" providerId="ADAL" clId="{267B74B9-B7E4-DB4E-8640-613F6B730BFA}" dt="2023-10-20T01:00:49.143" v="1994" actId="478"/>
          <ac:picMkLst>
            <pc:docMk/>
            <pc:sldMk cId="3765177644" sldId="274"/>
            <ac:picMk id="273" creationId="{378EA4AB-F2B8-7613-1FBD-04D1E9D99DBE}"/>
          </ac:picMkLst>
        </pc:picChg>
        <pc:picChg chg="add del mod">
          <ac:chgData name="Meredith Greayer" userId="84916543-a197-4c6d-a317-c88e11e357c5" providerId="ADAL" clId="{267B74B9-B7E4-DB4E-8640-613F6B730BFA}" dt="2023-10-20T01:00:49.143" v="1994" actId="478"/>
          <ac:picMkLst>
            <pc:docMk/>
            <pc:sldMk cId="3765177644" sldId="274"/>
            <ac:picMk id="276" creationId="{FE3C7C5A-3CFA-89B9-4F90-12C414D5B674}"/>
          </ac:picMkLst>
        </pc:picChg>
        <pc:picChg chg="add del mod">
          <ac:chgData name="Meredith Greayer" userId="84916543-a197-4c6d-a317-c88e11e357c5" providerId="ADAL" clId="{267B74B9-B7E4-DB4E-8640-613F6B730BFA}" dt="2023-10-20T01:00:49.143" v="1994" actId="478"/>
          <ac:picMkLst>
            <pc:docMk/>
            <pc:sldMk cId="3765177644" sldId="274"/>
            <ac:picMk id="277" creationId="{C202C016-9152-9C2B-59F0-26F93E0D576A}"/>
          </ac:picMkLst>
        </pc:picChg>
        <pc:picChg chg="add del mod">
          <ac:chgData name="Meredith Greayer" userId="84916543-a197-4c6d-a317-c88e11e357c5" providerId="ADAL" clId="{267B74B9-B7E4-DB4E-8640-613F6B730BFA}" dt="2023-10-20T01:00:49.143" v="1994" actId="478"/>
          <ac:picMkLst>
            <pc:docMk/>
            <pc:sldMk cId="3765177644" sldId="274"/>
            <ac:picMk id="279" creationId="{19D2594B-FCAD-AD23-475F-CDC0D2256FFD}"/>
          </ac:picMkLst>
        </pc:picChg>
        <pc:picChg chg="add del mod">
          <ac:chgData name="Meredith Greayer" userId="84916543-a197-4c6d-a317-c88e11e357c5" providerId="ADAL" clId="{267B74B9-B7E4-DB4E-8640-613F6B730BFA}" dt="2023-10-20T01:00:49.143" v="1994" actId="478"/>
          <ac:picMkLst>
            <pc:docMk/>
            <pc:sldMk cId="3765177644" sldId="274"/>
            <ac:picMk id="280" creationId="{CF06F516-551B-3C5C-FCC6-406F34FA0E8E}"/>
          </ac:picMkLst>
        </pc:picChg>
        <pc:picChg chg="add del mod">
          <ac:chgData name="Meredith Greayer" userId="84916543-a197-4c6d-a317-c88e11e357c5" providerId="ADAL" clId="{267B74B9-B7E4-DB4E-8640-613F6B730BFA}" dt="2023-10-20T01:00:49.143" v="1994" actId="478"/>
          <ac:picMkLst>
            <pc:docMk/>
            <pc:sldMk cId="3765177644" sldId="274"/>
            <ac:picMk id="282" creationId="{BC72C169-1EC8-826B-CA58-C5F21F29D8B0}"/>
          </ac:picMkLst>
        </pc:picChg>
        <pc:picChg chg="add del mod">
          <ac:chgData name="Meredith Greayer" userId="84916543-a197-4c6d-a317-c88e11e357c5" providerId="ADAL" clId="{267B74B9-B7E4-DB4E-8640-613F6B730BFA}" dt="2023-10-20T01:00:49.143" v="1994" actId="478"/>
          <ac:picMkLst>
            <pc:docMk/>
            <pc:sldMk cId="3765177644" sldId="274"/>
            <ac:picMk id="285" creationId="{C306B442-E9ED-0872-7AE0-D27C627F5889}"/>
          </ac:picMkLst>
        </pc:picChg>
        <pc:picChg chg="add del mod">
          <ac:chgData name="Meredith Greayer" userId="84916543-a197-4c6d-a317-c88e11e357c5" providerId="ADAL" clId="{267B74B9-B7E4-DB4E-8640-613F6B730BFA}" dt="2023-10-20T01:00:49.143" v="1994" actId="478"/>
          <ac:picMkLst>
            <pc:docMk/>
            <pc:sldMk cId="3765177644" sldId="274"/>
            <ac:picMk id="288" creationId="{49944CFA-E3AF-B2CF-4A0D-A6C45A51ED96}"/>
          </ac:picMkLst>
        </pc:picChg>
        <pc:picChg chg="add del mod">
          <ac:chgData name="Meredith Greayer" userId="84916543-a197-4c6d-a317-c88e11e357c5" providerId="ADAL" clId="{267B74B9-B7E4-DB4E-8640-613F6B730BFA}" dt="2023-10-20T01:00:49.143" v="1994" actId="478"/>
          <ac:picMkLst>
            <pc:docMk/>
            <pc:sldMk cId="3765177644" sldId="274"/>
            <ac:picMk id="291" creationId="{184E1660-DB7D-AA3E-F3E2-65A2146B177B}"/>
          </ac:picMkLst>
        </pc:picChg>
        <pc:picChg chg="add del mod">
          <ac:chgData name="Meredith Greayer" userId="84916543-a197-4c6d-a317-c88e11e357c5" providerId="ADAL" clId="{267B74B9-B7E4-DB4E-8640-613F6B730BFA}" dt="2023-10-20T01:00:49.143" v="1994" actId="478"/>
          <ac:picMkLst>
            <pc:docMk/>
            <pc:sldMk cId="3765177644" sldId="274"/>
            <ac:picMk id="292" creationId="{EFBF3A1D-8956-A5B1-A55E-18CDB81F3CB9}"/>
          </ac:picMkLst>
        </pc:picChg>
        <pc:picChg chg="add del mod">
          <ac:chgData name="Meredith Greayer" userId="84916543-a197-4c6d-a317-c88e11e357c5" providerId="ADAL" clId="{267B74B9-B7E4-DB4E-8640-613F6B730BFA}" dt="2023-10-20T01:00:49.143" v="1994" actId="478"/>
          <ac:picMkLst>
            <pc:docMk/>
            <pc:sldMk cId="3765177644" sldId="274"/>
            <ac:picMk id="294" creationId="{511E3328-82FE-7428-4C9C-2FE697F5BA27}"/>
          </ac:picMkLst>
        </pc:picChg>
        <pc:picChg chg="add mod">
          <ac:chgData name="Meredith Greayer" userId="84916543-a197-4c6d-a317-c88e11e357c5" providerId="ADAL" clId="{267B74B9-B7E4-DB4E-8640-613F6B730BFA}" dt="2023-10-23T13:27:20.036" v="3059" actId="1076"/>
          <ac:picMkLst>
            <pc:docMk/>
            <pc:sldMk cId="3765177644" sldId="274"/>
            <ac:picMk id="298" creationId="{36C814B9-005F-9562-E054-C806BA18E2CE}"/>
          </ac:picMkLst>
        </pc:picChg>
        <pc:picChg chg="add mod">
          <ac:chgData name="Meredith Greayer" userId="84916543-a197-4c6d-a317-c88e11e357c5" providerId="ADAL" clId="{267B74B9-B7E4-DB4E-8640-613F6B730BFA}" dt="2023-10-23T13:27:20.036" v="3059" actId="1076"/>
          <ac:picMkLst>
            <pc:docMk/>
            <pc:sldMk cId="3765177644" sldId="274"/>
            <ac:picMk id="301" creationId="{95472FB1-08B7-3785-6827-D2C44FB4FE9D}"/>
          </ac:picMkLst>
        </pc:picChg>
        <pc:picChg chg="add mod">
          <ac:chgData name="Meredith Greayer" userId="84916543-a197-4c6d-a317-c88e11e357c5" providerId="ADAL" clId="{267B74B9-B7E4-DB4E-8640-613F6B730BFA}" dt="2023-10-23T13:27:20.036" v="3059" actId="1076"/>
          <ac:picMkLst>
            <pc:docMk/>
            <pc:sldMk cId="3765177644" sldId="274"/>
            <ac:picMk id="302" creationId="{A8D91799-1140-A42C-AC94-411B28B1F6F3}"/>
          </ac:picMkLst>
        </pc:picChg>
        <pc:picChg chg="add mod">
          <ac:chgData name="Meredith Greayer" userId="84916543-a197-4c6d-a317-c88e11e357c5" providerId="ADAL" clId="{267B74B9-B7E4-DB4E-8640-613F6B730BFA}" dt="2023-10-23T13:27:20.036" v="3059" actId="1076"/>
          <ac:picMkLst>
            <pc:docMk/>
            <pc:sldMk cId="3765177644" sldId="274"/>
            <ac:picMk id="304" creationId="{92D228A2-ED37-0DB1-844B-A9B9D89481F2}"/>
          </ac:picMkLst>
        </pc:picChg>
        <pc:picChg chg="add mod">
          <ac:chgData name="Meredith Greayer" userId="84916543-a197-4c6d-a317-c88e11e357c5" providerId="ADAL" clId="{267B74B9-B7E4-DB4E-8640-613F6B730BFA}" dt="2023-10-23T13:27:20.036" v="3059" actId="1076"/>
          <ac:picMkLst>
            <pc:docMk/>
            <pc:sldMk cId="3765177644" sldId="274"/>
            <ac:picMk id="305" creationId="{B01D0227-0705-AA02-F2D2-5543E7D510E6}"/>
          </ac:picMkLst>
        </pc:picChg>
        <pc:picChg chg="add mod">
          <ac:chgData name="Meredith Greayer" userId="84916543-a197-4c6d-a317-c88e11e357c5" providerId="ADAL" clId="{267B74B9-B7E4-DB4E-8640-613F6B730BFA}" dt="2023-10-23T13:27:20.036" v="3059" actId="1076"/>
          <ac:picMkLst>
            <pc:docMk/>
            <pc:sldMk cId="3765177644" sldId="274"/>
            <ac:picMk id="307" creationId="{BF021D20-9C30-BD7F-F026-33670EE0F48B}"/>
          </ac:picMkLst>
        </pc:picChg>
        <pc:picChg chg="add mod">
          <ac:chgData name="Meredith Greayer" userId="84916543-a197-4c6d-a317-c88e11e357c5" providerId="ADAL" clId="{267B74B9-B7E4-DB4E-8640-613F6B730BFA}" dt="2023-10-23T13:27:20.036" v="3059" actId="1076"/>
          <ac:picMkLst>
            <pc:docMk/>
            <pc:sldMk cId="3765177644" sldId="274"/>
            <ac:picMk id="310" creationId="{332AA81F-D3D0-CBED-CF0B-584AA948E350}"/>
          </ac:picMkLst>
        </pc:picChg>
        <pc:picChg chg="add mod">
          <ac:chgData name="Meredith Greayer" userId="84916543-a197-4c6d-a317-c88e11e357c5" providerId="ADAL" clId="{267B74B9-B7E4-DB4E-8640-613F6B730BFA}" dt="2023-10-23T13:27:20.036" v="3059" actId="1076"/>
          <ac:picMkLst>
            <pc:docMk/>
            <pc:sldMk cId="3765177644" sldId="274"/>
            <ac:picMk id="313" creationId="{DA547308-FC89-3924-9BB0-FC17D68484E2}"/>
          </ac:picMkLst>
        </pc:picChg>
        <pc:picChg chg="add mod">
          <ac:chgData name="Meredith Greayer" userId="84916543-a197-4c6d-a317-c88e11e357c5" providerId="ADAL" clId="{267B74B9-B7E4-DB4E-8640-613F6B730BFA}" dt="2023-10-23T13:27:20.036" v="3059" actId="1076"/>
          <ac:picMkLst>
            <pc:docMk/>
            <pc:sldMk cId="3765177644" sldId="274"/>
            <ac:picMk id="316" creationId="{E00B8A4B-0909-2C9F-33FD-527BE2CB6293}"/>
          </ac:picMkLst>
        </pc:picChg>
        <pc:picChg chg="add mod">
          <ac:chgData name="Meredith Greayer" userId="84916543-a197-4c6d-a317-c88e11e357c5" providerId="ADAL" clId="{267B74B9-B7E4-DB4E-8640-613F6B730BFA}" dt="2023-10-23T13:27:20.036" v="3059" actId="1076"/>
          <ac:picMkLst>
            <pc:docMk/>
            <pc:sldMk cId="3765177644" sldId="274"/>
            <ac:picMk id="317" creationId="{7941A387-492C-9D04-B081-5438AA541BC6}"/>
          </ac:picMkLst>
        </pc:picChg>
        <pc:picChg chg="add mod">
          <ac:chgData name="Meredith Greayer" userId="84916543-a197-4c6d-a317-c88e11e357c5" providerId="ADAL" clId="{267B74B9-B7E4-DB4E-8640-613F6B730BFA}" dt="2023-10-23T13:27:20.036" v="3059" actId="1076"/>
          <ac:picMkLst>
            <pc:docMk/>
            <pc:sldMk cId="3765177644" sldId="274"/>
            <ac:picMk id="319" creationId="{D151B130-3839-1FEB-6D9F-084995138DD1}"/>
          </ac:picMkLst>
        </pc:picChg>
        <pc:picChg chg="add mod">
          <ac:chgData name="Meredith Greayer" userId="84916543-a197-4c6d-a317-c88e11e357c5" providerId="ADAL" clId="{267B74B9-B7E4-DB4E-8640-613F6B730BFA}" dt="2023-10-23T13:27:20.036" v="3059" actId="1076"/>
          <ac:picMkLst>
            <pc:docMk/>
            <pc:sldMk cId="3765177644" sldId="274"/>
            <ac:picMk id="323" creationId="{75E85B98-9079-60B8-A3C7-2289F6E43366}"/>
          </ac:picMkLst>
        </pc:picChg>
        <pc:picChg chg="add mod">
          <ac:chgData name="Meredith Greayer" userId="84916543-a197-4c6d-a317-c88e11e357c5" providerId="ADAL" clId="{267B74B9-B7E4-DB4E-8640-613F6B730BFA}" dt="2023-10-23T13:27:20.036" v="3059" actId="1076"/>
          <ac:picMkLst>
            <pc:docMk/>
            <pc:sldMk cId="3765177644" sldId="274"/>
            <ac:picMk id="326" creationId="{547E017B-F6AD-80D3-DF42-837B8488A84A}"/>
          </ac:picMkLst>
        </pc:picChg>
        <pc:picChg chg="add mod">
          <ac:chgData name="Meredith Greayer" userId="84916543-a197-4c6d-a317-c88e11e357c5" providerId="ADAL" clId="{267B74B9-B7E4-DB4E-8640-613F6B730BFA}" dt="2023-10-23T13:27:20.036" v="3059" actId="1076"/>
          <ac:picMkLst>
            <pc:docMk/>
            <pc:sldMk cId="3765177644" sldId="274"/>
            <ac:picMk id="327" creationId="{0DC9BAC2-3DFF-EE33-D3BF-CB1EB5B16761}"/>
          </ac:picMkLst>
        </pc:picChg>
        <pc:picChg chg="add mod">
          <ac:chgData name="Meredith Greayer" userId="84916543-a197-4c6d-a317-c88e11e357c5" providerId="ADAL" clId="{267B74B9-B7E4-DB4E-8640-613F6B730BFA}" dt="2023-10-23T13:27:20.036" v="3059" actId="1076"/>
          <ac:picMkLst>
            <pc:docMk/>
            <pc:sldMk cId="3765177644" sldId="274"/>
            <ac:picMk id="329" creationId="{AF795C84-A696-4A97-8031-B040754AD548}"/>
          </ac:picMkLst>
        </pc:picChg>
        <pc:picChg chg="add mod">
          <ac:chgData name="Meredith Greayer" userId="84916543-a197-4c6d-a317-c88e11e357c5" providerId="ADAL" clId="{267B74B9-B7E4-DB4E-8640-613F6B730BFA}" dt="2023-10-23T13:27:20.036" v="3059" actId="1076"/>
          <ac:picMkLst>
            <pc:docMk/>
            <pc:sldMk cId="3765177644" sldId="274"/>
            <ac:picMk id="330" creationId="{0D7D5B04-01C7-72E0-21D4-CE5CA6E4A487}"/>
          </ac:picMkLst>
        </pc:picChg>
        <pc:picChg chg="add mod">
          <ac:chgData name="Meredith Greayer" userId="84916543-a197-4c6d-a317-c88e11e357c5" providerId="ADAL" clId="{267B74B9-B7E4-DB4E-8640-613F6B730BFA}" dt="2023-10-23T13:27:20.036" v="3059" actId="1076"/>
          <ac:picMkLst>
            <pc:docMk/>
            <pc:sldMk cId="3765177644" sldId="274"/>
            <ac:picMk id="332" creationId="{09BACBEE-7A8A-0946-E598-9434323771D2}"/>
          </ac:picMkLst>
        </pc:picChg>
        <pc:picChg chg="add mod">
          <ac:chgData name="Meredith Greayer" userId="84916543-a197-4c6d-a317-c88e11e357c5" providerId="ADAL" clId="{267B74B9-B7E4-DB4E-8640-613F6B730BFA}" dt="2023-10-23T13:27:20.036" v="3059" actId="1076"/>
          <ac:picMkLst>
            <pc:docMk/>
            <pc:sldMk cId="3765177644" sldId="274"/>
            <ac:picMk id="335" creationId="{6735DA30-905C-31E4-AFC8-B620B9983F4A}"/>
          </ac:picMkLst>
        </pc:picChg>
        <pc:picChg chg="add mod">
          <ac:chgData name="Meredith Greayer" userId="84916543-a197-4c6d-a317-c88e11e357c5" providerId="ADAL" clId="{267B74B9-B7E4-DB4E-8640-613F6B730BFA}" dt="2023-10-23T13:27:20.036" v="3059" actId="1076"/>
          <ac:picMkLst>
            <pc:docMk/>
            <pc:sldMk cId="3765177644" sldId="274"/>
            <ac:picMk id="338" creationId="{D673FC43-B2E0-388A-02AE-ACF93BEEACD7}"/>
          </ac:picMkLst>
        </pc:picChg>
        <pc:picChg chg="add mod">
          <ac:chgData name="Meredith Greayer" userId="84916543-a197-4c6d-a317-c88e11e357c5" providerId="ADAL" clId="{267B74B9-B7E4-DB4E-8640-613F6B730BFA}" dt="2023-10-23T13:27:20.036" v="3059" actId="1076"/>
          <ac:picMkLst>
            <pc:docMk/>
            <pc:sldMk cId="3765177644" sldId="274"/>
            <ac:picMk id="341" creationId="{8324B094-6DBE-B0B2-6274-93B6A617553A}"/>
          </ac:picMkLst>
        </pc:picChg>
        <pc:picChg chg="add mod">
          <ac:chgData name="Meredith Greayer" userId="84916543-a197-4c6d-a317-c88e11e357c5" providerId="ADAL" clId="{267B74B9-B7E4-DB4E-8640-613F6B730BFA}" dt="2023-10-23T13:27:20.036" v="3059" actId="1076"/>
          <ac:picMkLst>
            <pc:docMk/>
            <pc:sldMk cId="3765177644" sldId="274"/>
            <ac:picMk id="342" creationId="{5EB7F56E-F80C-00AB-FB07-671CCEC14EAC}"/>
          </ac:picMkLst>
        </pc:picChg>
        <pc:picChg chg="add mod">
          <ac:chgData name="Meredith Greayer" userId="84916543-a197-4c6d-a317-c88e11e357c5" providerId="ADAL" clId="{267B74B9-B7E4-DB4E-8640-613F6B730BFA}" dt="2023-10-23T13:27:20.036" v="3059" actId="1076"/>
          <ac:picMkLst>
            <pc:docMk/>
            <pc:sldMk cId="3765177644" sldId="274"/>
            <ac:picMk id="344" creationId="{9F06060B-65ED-F1FE-FAFE-69D55FD7B2B3}"/>
          </ac:picMkLst>
        </pc:picChg>
        <pc:cxnChg chg="add del mod">
          <ac:chgData name="Meredith Greayer" userId="84916543-a197-4c6d-a317-c88e11e357c5" providerId="ADAL" clId="{267B74B9-B7E4-DB4E-8640-613F6B730BFA}" dt="2023-10-20T01:38:28.835" v="2506" actId="11529"/>
          <ac:cxnSpMkLst>
            <pc:docMk/>
            <pc:sldMk cId="3765177644" sldId="274"/>
            <ac:cxnSpMk id="5" creationId="{2F9492CF-FC5B-EF51-C0FE-3ED282F82A2E}"/>
          </ac:cxnSpMkLst>
        </pc:cxnChg>
        <pc:cxnChg chg="add del mod">
          <ac:chgData name="Meredith Greayer" userId="84916543-a197-4c6d-a317-c88e11e357c5" providerId="ADAL" clId="{267B74B9-B7E4-DB4E-8640-613F6B730BFA}" dt="2023-10-20T01:11:31.965" v="2189" actId="478"/>
          <ac:cxnSpMkLst>
            <pc:docMk/>
            <pc:sldMk cId="3765177644" sldId="274"/>
            <ac:cxnSpMk id="33" creationId="{203D4B2B-2F54-DF49-82C3-EA960A30F0E3}"/>
          </ac:cxnSpMkLst>
        </pc:cxnChg>
        <pc:cxnChg chg="add del mod">
          <ac:chgData name="Meredith Greayer" userId="84916543-a197-4c6d-a317-c88e11e357c5" providerId="ADAL" clId="{267B74B9-B7E4-DB4E-8640-613F6B730BFA}" dt="2023-10-20T01:11:31.965" v="2189" actId="478"/>
          <ac:cxnSpMkLst>
            <pc:docMk/>
            <pc:sldMk cId="3765177644" sldId="274"/>
            <ac:cxnSpMk id="47" creationId="{D3EA88BE-9FF2-A261-530E-6294A6A9E027}"/>
          </ac:cxnSpMkLst>
        </pc:cxnChg>
        <pc:cxnChg chg="add del mod">
          <ac:chgData name="Meredith Greayer" userId="84916543-a197-4c6d-a317-c88e11e357c5" providerId="ADAL" clId="{267B74B9-B7E4-DB4E-8640-613F6B730BFA}" dt="2023-10-20T01:11:31.965" v="2189" actId="478"/>
          <ac:cxnSpMkLst>
            <pc:docMk/>
            <pc:sldMk cId="3765177644" sldId="274"/>
            <ac:cxnSpMk id="50" creationId="{1A59DA8F-67C7-C11F-06DE-E8B46127688B}"/>
          </ac:cxnSpMkLst>
        </pc:cxnChg>
        <pc:cxnChg chg="add del mod">
          <ac:chgData name="Meredith Greayer" userId="84916543-a197-4c6d-a317-c88e11e357c5" providerId="ADAL" clId="{267B74B9-B7E4-DB4E-8640-613F6B730BFA}" dt="2023-10-20T01:11:31.965" v="2189" actId="478"/>
          <ac:cxnSpMkLst>
            <pc:docMk/>
            <pc:sldMk cId="3765177644" sldId="274"/>
            <ac:cxnSpMk id="53" creationId="{C791C739-8B3A-8E7A-1D2F-700564570ECE}"/>
          </ac:cxnSpMkLst>
        </pc:cxnChg>
        <pc:cxnChg chg="add del mod">
          <ac:chgData name="Meredith Greayer" userId="84916543-a197-4c6d-a317-c88e11e357c5" providerId="ADAL" clId="{267B74B9-B7E4-DB4E-8640-613F6B730BFA}" dt="2023-10-20T01:11:31.965" v="2189" actId="478"/>
          <ac:cxnSpMkLst>
            <pc:docMk/>
            <pc:sldMk cId="3765177644" sldId="274"/>
            <ac:cxnSpMk id="63" creationId="{7706EB9A-BE2E-EAC9-2E67-BC387F6481D1}"/>
          </ac:cxnSpMkLst>
        </pc:cxnChg>
        <pc:cxnChg chg="add del mod">
          <ac:chgData name="Meredith Greayer" userId="84916543-a197-4c6d-a317-c88e11e357c5" providerId="ADAL" clId="{267B74B9-B7E4-DB4E-8640-613F6B730BFA}" dt="2023-10-20T01:11:31.965" v="2189" actId="478"/>
          <ac:cxnSpMkLst>
            <pc:docMk/>
            <pc:sldMk cId="3765177644" sldId="274"/>
            <ac:cxnSpMk id="80" creationId="{0C15355D-1A8E-9C62-F04C-2E156AD43670}"/>
          </ac:cxnSpMkLst>
        </pc:cxnChg>
        <pc:cxnChg chg="add del mod">
          <ac:chgData name="Meredith Greayer" userId="84916543-a197-4c6d-a317-c88e11e357c5" providerId="ADAL" clId="{267B74B9-B7E4-DB4E-8640-613F6B730BFA}" dt="2023-10-20T01:11:31.965" v="2189" actId="478"/>
          <ac:cxnSpMkLst>
            <pc:docMk/>
            <pc:sldMk cId="3765177644" sldId="274"/>
            <ac:cxnSpMk id="82" creationId="{1316A205-005A-5068-84B6-CFE9CBB94AAD}"/>
          </ac:cxnSpMkLst>
        </pc:cxnChg>
        <pc:cxnChg chg="add del mod">
          <ac:chgData name="Meredith Greayer" userId="84916543-a197-4c6d-a317-c88e11e357c5" providerId="ADAL" clId="{267B74B9-B7E4-DB4E-8640-613F6B730BFA}" dt="2023-10-20T01:11:31.965" v="2189" actId="478"/>
          <ac:cxnSpMkLst>
            <pc:docMk/>
            <pc:sldMk cId="3765177644" sldId="274"/>
            <ac:cxnSpMk id="84" creationId="{C71BB8FB-62C2-4B2F-0146-55C4915FD1F5}"/>
          </ac:cxnSpMkLst>
        </pc:cxnChg>
        <pc:cxnChg chg="add del mod">
          <ac:chgData name="Meredith Greayer" userId="84916543-a197-4c6d-a317-c88e11e357c5" providerId="ADAL" clId="{267B74B9-B7E4-DB4E-8640-613F6B730BFA}" dt="2023-10-20T01:11:31.965" v="2189" actId="478"/>
          <ac:cxnSpMkLst>
            <pc:docMk/>
            <pc:sldMk cId="3765177644" sldId="274"/>
            <ac:cxnSpMk id="86" creationId="{127E4B4D-2791-1540-053D-4588EAABD2DA}"/>
          </ac:cxnSpMkLst>
        </pc:cxnChg>
        <pc:cxnChg chg="add del mod">
          <ac:chgData name="Meredith Greayer" userId="84916543-a197-4c6d-a317-c88e11e357c5" providerId="ADAL" clId="{267B74B9-B7E4-DB4E-8640-613F6B730BFA}" dt="2023-10-20T01:11:31.965" v="2189" actId="478"/>
          <ac:cxnSpMkLst>
            <pc:docMk/>
            <pc:sldMk cId="3765177644" sldId="274"/>
            <ac:cxnSpMk id="102" creationId="{43D4E08D-C552-35D7-3698-CAC1EDF8F608}"/>
          </ac:cxnSpMkLst>
        </pc:cxnChg>
        <pc:cxnChg chg="add del mod">
          <ac:chgData name="Meredith Greayer" userId="84916543-a197-4c6d-a317-c88e11e357c5" providerId="ADAL" clId="{267B74B9-B7E4-DB4E-8640-613F6B730BFA}" dt="2023-10-20T01:11:31.965" v="2189" actId="478"/>
          <ac:cxnSpMkLst>
            <pc:docMk/>
            <pc:sldMk cId="3765177644" sldId="274"/>
            <ac:cxnSpMk id="104" creationId="{95233797-A82A-E1F2-B9FF-D4FCE553DCC9}"/>
          </ac:cxnSpMkLst>
        </pc:cxnChg>
        <pc:cxnChg chg="add del mod">
          <ac:chgData name="Meredith Greayer" userId="84916543-a197-4c6d-a317-c88e11e357c5" providerId="ADAL" clId="{267B74B9-B7E4-DB4E-8640-613F6B730BFA}" dt="2023-10-20T01:11:31.965" v="2189" actId="478"/>
          <ac:cxnSpMkLst>
            <pc:docMk/>
            <pc:sldMk cId="3765177644" sldId="274"/>
            <ac:cxnSpMk id="107" creationId="{3C747F5D-AFF0-092C-07E3-576CBD311B3D}"/>
          </ac:cxnSpMkLst>
        </pc:cxnChg>
        <pc:cxnChg chg="add del mod">
          <ac:chgData name="Meredith Greayer" userId="84916543-a197-4c6d-a317-c88e11e357c5" providerId="ADAL" clId="{267B74B9-B7E4-DB4E-8640-613F6B730BFA}" dt="2023-10-20T01:11:31.965" v="2189" actId="478"/>
          <ac:cxnSpMkLst>
            <pc:docMk/>
            <pc:sldMk cId="3765177644" sldId="274"/>
            <ac:cxnSpMk id="109" creationId="{E0D66882-5E8A-0217-D945-2991F5EB60E3}"/>
          </ac:cxnSpMkLst>
        </pc:cxnChg>
        <pc:cxnChg chg="add del mod">
          <ac:chgData name="Meredith Greayer" userId="84916543-a197-4c6d-a317-c88e11e357c5" providerId="ADAL" clId="{267B74B9-B7E4-DB4E-8640-613F6B730BFA}" dt="2023-10-20T01:11:31.965" v="2189" actId="478"/>
          <ac:cxnSpMkLst>
            <pc:docMk/>
            <pc:sldMk cId="3765177644" sldId="274"/>
            <ac:cxnSpMk id="113" creationId="{08E30EAE-17C8-1D72-EB91-1930935C70AD}"/>
          </ac:cxnSpMkLst>
        </pc:cxnChg>
        <pc:cxnChg chg="add del mod">
          <ac:chgData name="Meredith Greayer" userId="84916543-a197-4c6d-a317-c88e11e357c5" providerId="ADAL" clId="{267B74B9-B7E4-DB4E-8640-613F6B730BFA}" dt="2023-10-20T01:11:31.965" v="2189" actId="478"/>
          <ac:cxnSpMkLst>
            <pc:docMk/>
            <pc:sldMk cId="3765177644" sldId="274"/>
            <ac:cxnSpMk id="115" creationId="{49D30EDA-9243-6754-7955-11BF9207C0D6}"/>
          </ac:cxnSpMkLst>
        </pc:cxnChg>
        <pc:cxnChg chg="add del mod">
          <ac:chgData name="Meredith Greayer" userId="84916543-a197-4c6d-a317-c88e11e357c5" providerId="ADAL" clId="{267B74B9-B7E4-DB4E-8640-613F6B730BFA}" dt="2023-10-20T01:11:31.965" v="2189" actId="478"/>
          <ac:cxnSpMkLst>
            <pc:docMk/>
            <pc:sldMk cId="3765177644" sldId="274"/>
            <ac:cxnSpMk id="117" creationId="{A3354139-70CA-DF60-FBCD-97FD9272E274}"/>
          </ac:cxnSpMkLst>
        </pc:cxnChg>
        <pc:cxnChg chg="add del mod">
          <ac:chgData name="Meredith Greayer" userId="84916543-a197-4c6d-a317-c88e11e357c5" providerId="ADAL" clId="{267B74B9-B7E4-DB4E-8640-613F6B730BFA}" dt="2023-10-20T01:11:31.965" v="2189" actId="478"/>
          <ac:cxnSpMkLst>
            <pc:docMk/>
            <pc:sldMk cId="3765177644" sldId="274"/>
            <ac:cxnSpMk id="119" creationId="{01F1D9E7-8FFC-992C-A2B2-421EDA30206E}"/>
          </ac:cxnSpMkLst>
        </pc:cxnChg>
        <pc:cxnChg chg="add del mod">
          <ac:chgData name="Meredith Greayer" userId="84916543-a197-4c6d-a317-c88e11e357c5" providerId="ADAL" clId="{267B74B9-B7E4-DB4E-8640-613F6B730BFA}" dt="2023-10-20T01:11:31.965" v="2189" actId="478"/>
          <ac:cxnSpMkLst>
            <pc:docMk/>
            <pc:sldMk cId="3765177644" sldId="274"/>
            <ac:cxnSpMk id="121" creationId="{184CA458-D7F3-F2E7-04B6-13EBA353AA14}"/>
          </ac:cxnSpMkLst>
        </pc:cxnChg>
        <pc:cxnChg chg="add del mod">
          <ac:chgData name="Meredith Greayer" userId="84916543-a197-4c6d-a317-c88e11e357c5" providerId="ADAL" clId="{267B74B9-B7E4-DB4E-8640-613F6B730BFA}" dt="2023-10-20T01:11:31.965" v="2189" actId="478"/>
          <ac:cxnSpMkLst>
            <pc:docMk/>
            <pc:sldMk cId="3765177644" sldId="274"/>
            <ac:cxnSpMk id="123" creationId="{0CDFE18B-0CAD-2EE4-A8B4-1FB2007CC4C7}"/>
          </ac:cxnSpMkLst>
        </pc:cxnChg>
        <pc:cxnChg chg="add del mod">
          <ac:chgData name="Meredith Greayer" userId="84916543-a197-4c6d-a317-c88e11e357c5" providerId="ADAL" clId="{267B74B9-B7E4-DB4E-8640-613F6B730BFA}" dt="2023-10-20T01:11:31.965" v="2189" actId="478"/>
          <ac:cxnSpMkLst>
            <pc:docMk/>
            <pc:sldMk cId="3765177644" sldId="274"/>
            <ac:cxnSpMk id="127" creationId="{5724E780-690F-FD5E-EBB1-B5E7F165072B}"/>
          </ac:cxnSpMkLst>
        </pc:cxnChg>
        <pc:cxnChg chg="add del mod">
          <ac:chgData name="Meredith Greayer" userId="84916543-a197-4c6d-a317-c88e11e357c5" providerId="ADAL" clId="{267B74B9-B7E4-DB4E-8640-613F6B730BFA}" dt="2023-10-20T01:11:31.965" v="2189" actId="478"/>
          <ac:cxnSpMkLst>
            <pc:docMk/>
            <pc:sldMk cId="3765177644" sldId="274"/>
            <ac:cxnSpMk id="129" creationId="{C2B82D4B-4D2E-674B-FF98-F63F07EDD5ED}"/>
          </ac:cxnSpMkLst>
        </pc:cxnChg>
        <pc:cxnChg chg="add del mod">
          <ac:chgData name="Meredith Greayer" userId="84916543-a197-4c6d-a317-c88e11e357c5" providerId="ADAL" clId="{267B74B9-B7E4-DB4E-8640-613F6B730BFA}" dt="2023-10-20T01:11:31.965" v="2189" actId="478"/>
          <ac:cxnSpMkLst>
            <pc:docMk/>
            <pc:sldMk cId="3765177644" sldId="274"/>
            <ac:cxnSpMk id="131" creationId="{16140985-D2D6-74E1-7900-6623D6C8CBB5}"/>
          </ac:cxnSpMkLst>
        </pc:cxnChg>
        <pc:cxnChg chg="add del mod">
          <ac:chgData name="Meredith Greayer" userId="84916543-a197-4c6d-a317-c88e11e357c5" providerId="ADAL" clId="{267B74B9-B7E4-DB4E-8640-613F6B730BFA}" dt="2023-10-20T01:11:31.965" v="2189" actId="478"/>
          <ac:cxnSpMkLst>
            <pc:docMk/>
            <pc:sldMk cId="3765177644" sldId="274"/>
            <ac:cxnSpMk id="133" creationId="{121B6052-00E1-48ED-9552-4436AE243F29}"/>
          </ac:cxnSpMkLst>
        </pc:cxnChg>
        <pc:cxnChg chg="add del mod">
          <ac:chgData name="Meredith Greayer" userId="84916543-a197-4c6d-a317-c88e11e357c5" providerId="ADAL" clId="{267B74B9-B7E4-DB4E-8640-613F6B730BFA}" dt="2023-10-20T01:11:31.965" v="2189" actId="478"/>
          <ac:cxnSpMkLst>
            <pc:docMk/>
            <pc:sldMk cId="3765177644" sldId="274"/>
            <ac:cxnSpMk id="135" creationId="{94678D47-ED84-B9BD-AA86-4C1789423C24}"/>
          </ac:cxnSpMkLst>
        </pc:cxnChg>
        <pc:cxnChg chg="add del mod">
          <ac:chgData name="Meredith Greayer" userId="84916543-a197-4c6d-a317-c88e11e357c5" providerId="ADAL" clId="{267B74B9-B7E4-DB4E-8640-613F6B730BFA}" dt="2023-10-20T01:11:31.965" v="2189" actId="478"/>
          <ac:cxnSpMkLst>
            <pc:docMk/>
            <pc:sldMk cId="3765177644" sldId="274"/>
            <ac:cxnSpMk id="137" creationId="{65E9E01F-8296-16C4-7C5D-5B66D6C0F6A1}"/>
          </ac:cxnSpMkLst>
        </pc:cxnChg>
        <pc:cxnChg chg="add del mod">
          <ac:chgData name="Meredith Greayer" userId="84916543-a197-4c6d-a317-c88e11e357c5" providerId="ADAL" clId="{267B74B9-B7E4-DB4E-8640-613F6B730BFA}" dt="2023-10-20T01:11:31.965" v="2189" actId="478"/>
          <ac:cxnSpMkLst>
            <pc:docMk/>
            <pc:sldMk cId="3765177644" sldId="274"/>
            <ac:cxnSpMk id="139" creationId="{FACE9F7B-9036-A118-EA9A-66957AA9D7ED}"/>
          </ac:cxnSpMkLst>
        </pc:cxnChg>
        <pc:cxnChg chg="add del mod">
          <ac:chgData name="Meredith Greayer" userId="84916543-a197-4c6d-a317-c88e11e357c5" providerId="ADAL" clId="{267B74B9-B7E4-DB4E-8640-613F6B730BFA}" dt="2023-10-20T01:11:31.965" v="2189" actId="478"/>
          <ac:cxnSpMkLst>
            <pc:docMk/>
            <pc:sldMk cId="3765177644" sldId="274"/>
            <ac:cxnSpMk id="141" creationId="{81917D70-E678-D1B0-1EB2-7A2EF5054A38}"/>
          </ac:cxnSpMkLst>
        </pc:cxnChg>
        <pc:cxnChg chg="add del mod">
          <ac:chgData name="Meredith Greayer" userId="84916543-a197-4c6d-a317-c88e11e357c5" providerId="ADAL" clId="{267B74B9-B7E4-DB4E-8640-613F6B730BFA}" dt="2023-10-20T01:11:31.965" v="2189" actId="478"/>
          <ac:cxnSpMkLst>
            <pc:docMk/>
            <pc:sldMk cId="3765177644" sldId="274"/>
            <ac:cxnSpMk id="143" creationId="{73BC02CA-6036-F9EF-543B-5AAC4ED15E06}"/>
          </ac:cxnSpMkLst>
        </pc:cxnChg>
        <pc:cxnChg chg="add del mod">
          <ac:chgData name="Meredith Greayer" userId="84916543-a197-4c6d-a317-c88e11e357c5" providerId="ADAL" clId="{267B74B9-B7E4-DB4E-8640-613F6B730BFA}" dt="2023-10-20T01:11:31.965" v="2189" actId="478"/>
          <ac:cxnSpMkLst>
            <pc:docMk/>
            <pc:sldMk cId="3765177644" sldId="274"/>
            <ac:cxnSpMk id="145" creationId="{5E6015A3-6BEA-498E-010C-5ADDEC52CF41}"/>
          </ac:cxnSpMkLst>
        </pc:cxnChg>
        <pc:cxnChg chg="add del mod">
          <ac:chgData name="Meredith Greayer" userId="84916543-a197-4c6d-a317-c88e11e357c5" providerId="ADAL" clId="{267B74B9-B7E4-DB4E-8640-613F6B730BFA}" dt="2023-10-20T01:11:31.965" v="2189" actId="478"/>
          <ac:cxnSpMkLst>
            <pc:docMk/>
            <pc:sldMk cId="3765177644" sldId="274"/>
            <ac:cxnSpMk id="149" creationId="{E0830D4C-8A6A-2B2E-6AC8-7FFC51303051}"/>
          </ac:cxnSpMkLst>
        </pc:cxnChg>
        <pc:cxnChg chg="add del mod">
          <ac:chgData name="Meredith Greayer" userId="84916543-a197-4c6d-a317-c88e11e357c5" providerId="ADAL" clId="{267B74B9-B7E4-DB4E-8640-613F6B730BFA}" dt="2023-10-20T01:11:31.965" v="2189" actId="478"/>
          <ac:cxnSpMkLst>
            <pc:docMk/>
            <pc:sldMk cId="3765177644" sldId="274"/>
            <ac:cxnSpMk id="151" creationId="{FE990A94-D544-AC4E-F81B-CA72693BB684}"/>
          </ac:cxnSpMkLst>
        </pc:cxnChg>
        <pc:cxnChg chg="add del mod">
          <ac:chgData name="Meredith Greayer" userId="84916543-a197-4c6d-a317-c88e11e357c5" providerId="ADAL" clId="{267B74B9-B7E4-DB4E-8640-613F6B730BFA}" dt="2023-10-20T01:11:31.965" v="2189" actId="478"/>
          <ac:cxnSpMkLst>
            <pc:docMk/>
            <pc:sldMk cId="3765177644" sldId="274"/>
            <ac:cxnSpMk id="155" creationId="{D6E65256-CEB1-C283-E80F-30B3E8183883}"/>
          </ac:cxnSpMkLst>
        </pc:cxnChg>
        <pc:cxnChg chg="add del mod">
          <ac:chgData name="Meredith Greayer" userId="84916543-a197-4c6d-a317-c88e11e357c5" providerId="ADAL" clId="{267B74B9-B7E4-DB4E-8640-613F6B730BFA}" dt="2023-10-20T01:11:31.965" v="2189" actId="478"/>
          <ac:cxnSpMkLst>
            <pc:docMk/>
            <pc:sldMk cId="3765177644" sldId="274"/>
            <ac:cxnSpMk id="157" creationId="{C973A651-02BC-CB34-1568-B1F5185EFFD5}"/>
          </ac:cxnSpMkLst>
        </pc:cxnChg>
        <pc:cxnChg chg="add del mod">
          <ac:chgData name="Meredith Greayer" userId="84916543-a197-4c6d-a317-c88e11e357c5" providerId="ADAL" clId="{267B74B9-B7E4-DB4E-8640-613F6B730BFA}" dt="2023-10-20T01:11:31.965" v="2189" actId="478"/>
          <ac:cxnSpMkLst>
            <pc:docMk/>
            <pc:sldMk cId="3765177644" sldId="274"/>
            <ac:cxnSpMk id="159" creationId="{BA1AA198-85CB-4A40-B1B0-1CCE222FD1A8}"/>
          </ac:cxnSpMkLst>
        </pc:cxnChg>
        <pc:cxnChg chg="add del mod">
          <ac:chgData name="Meredith Greayer" userId="84916543-a197-4c6d-a317-c88e11e357c5" providerId="ADAL" clId="{267B74B9-B7E4-DB4E-8640-613F6B730BFA}" dt="2023-10-20T01:11:31.965" v="2189" actId="478"/>
          <ac:cxnSpMkLst>
            <pc:docMk/>
            <pc:sldMk cId="3765177644" sldId="274"/>
            <ac:cxnSpMk id="161" creationId="{228888E8-7492-8C9B-58B0-DE31BD22C936}"/>
          </ac:cxnSpMkLst>
        </pc:cxnChg>
        <pc:cxnChg chg="add del mod">
          <ac:chgData name="Meredith Greayer" userId="84916543-a197-4c6d-a317-c88e11e357c5" providerId="ADAL" clId="{267B74B9-B7E4-DB4E-8640-613F6B730BFA}" dt="2023-10-20T01:11:31.965" v="2189" actId="478"/>
          <ac:cxnSpMkLst>
            <pc:docMk/>
            <pc:sldMk cId="3765177644" sldId="274"/>
            <ac:cxnSpMk id="164" creationId="{970DA4D6-D138-8CA4-5365-F2856ED93C7B}"/>
          </ac:cxnSpMkLst>
        </pc:cxnChg>
        <pc:cxnChg chg="add del mod">
          <ac:chgData name="Meredith Greayer" userId="84916543-a197-4c6d-a317-c88e11e357c5" providerId="ADAL" clId="{267B74B9-B7E4-DB4E-8640-613F6B730BFA}" dt="2023-10-20T01:11:31.965" v="2189" actId="478"/>
          <ac:cxnSpMkLst>
            <pc:docMk/>
            <pc:sldMk cId="3765177644" sldId="274"/>
            <ac:cxnSpMk id="166" creationId="{3DD412F8-C7F2-83E9-4C1D-BEEE9A9E1D8F}"/>
          </ac:cxnSpMkLst>
        </pc:cxnChg>
        <pc:cxnChg chg="add del mod">
          <ac:chgData name="Meredith Greayer" userId="84916543-a197-4c6d-a317-c88e11e357c5" providerId="ADAL" clId="{267B74B9-B7E4-DB4E-8640-613F6B730BFA}" dt="2023-10-20T01:11:31.965" v="2189" actId="478"/>
          <ac:cxnSpMkLst>
            <pc:docMk/>
            <pc:sldMk cId="3765177644" sldId="274"/>
            <ac:cxnSpMk id="168" creationId="{A923019B-FA9E-A2A5-261B-0DED54A2764A}"/>
          </ac:cxnSpMkLst>
        </pc:cxnChg>
        <pc:extLst>
          <p:ext xmlns:p="http://schemas.openxmlformats.org/presentationml/2006/main" uri="{D6D511B9-2390-475A-947B-AFAB55BFBCF1}">
            <pc226:cmChg xmlns:pc226="http://schemas.microsoft.com/office/powerpoint/2022/06/main/command" chg="mod modRxn">
              <pc226:chgData name="Meredith Greayer" userId="84916543-a197-4c6d-a317-c88e11e357c5" providerId="ADAL" clId="{267B74B9-B7E4-DB4E-8640-613F6B730BFA}" dt="2023-10-26T22:11:25.205" v="9064"/>
              <pc2:cmMkLst xmlns:pc2="http://schemas.microsoft.com/office/powerpoint/2019/9/main/command">
                <pc:docMk/>
                <pc:sldMk cId="3765177644" sldId="274"/>
                <pc2:cmMk id="{A0FE121E-4EA4-C140-B50A-7A0DBD7DEAA7}"/>
              </pc2:cmMkLst>
            </pc226:cmChg>
            <pc226:cmChg xmlns:pc226="http://schemas.microsoft.com/office/powerpoint/2022/06/main/command" chg="mod modRxn">
              <pc226:chgData name="Meredith Greayer" userId="84916543-a197-4c6d-a317-c88e11e357c5" providerId="ADAL" clId="{267B74B9-B7E4-DB4E-8640-613F6B730BFA}" dt="2023-10-26T22:11:31.817" v="9065"/>
              <pc2:cmMkLst xmlns:pc2="http://schemas.microsoft.com/office/powerpoint/2019/9/main/command">
                <pc:docMk/>
                <pc:sldMk cId="3765177644" sldId="274"/>
                <pc2:cmMk id="{8AC9F3B6-0C6F-E043-9CE5-A1D79143E7F3}"/>
              </pc2:cmMkLst>
            </pc226:cmChg>
          </p:ext>
        </pc:extLst>
      </pc:sldChg>
      <pc:sldChg chg="modSp mod">
        <pc:chgData name="Meredith Greayer" userId="84916543-a197-4c6d-a317-c88e11e357c5" providerId="ADAL" clId="{267B74B9-B7E4-DB4E-8640-613F6B730BFA}" dt="2023-10-24T14:17:00.911" v="3421" actId="20577"/>
        <pc:sldMkLst>
          <pc:docMk/>
          <pc:sldMk cId="2679844920" sldId="275"/>
        </pc:sldMkLst>
        <pc:spChg chg="mod">
          <ac:chgData name="Meredith Greayer" userId="84916543-a197-4c6d-a317-c88e11e357c5" providerId="ADAL" clId="{267B74B9-B7E4-DB4E-8640-613F6B730BFA}" dt="2023-10-24T14:17:00.911" v="3421" actId="20577"/>
          <ac:spMkLst>
            <pc:docMk/>
            <pc:sldMk cId="2679844920" sldId="275"/>
            <ac:spMk id="86" creationId="{2B22B71F-CBB7-C012-DE88-AE5B70CA444E}"/>
          </ac:spMkLst>
        </pc:spChg>
      </pc:sldChg>
      <pc:sldChg chg="modSp add mod">
        <pc:chgData name="Meredith Greayer" userId="84916543-a197-4c6d-a317-c88e11e357c5" providerId="ADAL" clId="{267B74B9-B7E4-DB4E-8640-613F6B730BFA}" dt="2023-10-24T19:02:16.932" v="6197" actId="1076"/>
        <pc:sldMkLst>
          <pc:docMk/>
          <pc:sldMk cId="3824236970" sldId="281"/>
        </pc:sldMkLst>
        <pc:spChg chg="mod">
          <ac:chgData name="Meredith Greayer" userId="84916543-a197-4c6d-a317-c88e11e357c5" providerId="ADAL" clId="{267B74B9-B7E4-DB4E-8640-613F6B730BFA}" dt="2023-10-24T14:19:56.486" v="3428"/>
          <ac:spMkLst>
            <pc:docMk/>
            <pc:sldMk cId="3824236970" sldId="281"/>
            <ac:spMk id="2" creationId="{24F74E36-98B0-E4DB-D320-946E102C6353}"/>
          </ac:spMkLst>
        </pc:spChg>
        <pc:spChg chg="mod">
          <ac:chgData name="Meredith Greayer" userId="84916543-a197-4c6d-a317-c88e11e357c5" providerId="ADAL" clId="{267B74B9-B7E4-DB4E-8640-613F6B730BFA}" dt="2023-10-24T14:20:35.697" v="3430" actId="1076"/>
          <ac:spMkLst>
            <pc:docMk/>
            <pc:sldMk cId="3824236970" sldId="281"/>
            <ac:spMk id="5" creationId="{6DC04B35-2CCE-C8C1-525F-E579F5D20CAB}"/>
          </ac:spMkLst>
        </pc:spChg>
        <pc:spChg chg="mod">
          <ac:chgData name="Meredith Greayer" userId="84916543-a197-4c6d-a317-c88e11e357c5" providerId="ADAL" clId="{267B74B9-B7E4-DB4E-8640-613F6B730BFA}" dt="2023-10-24T19:02:16.932" v="6197" actId="1076"/>
          <ac:spMkLst>
            <pc:docMk/>
            <pc:sldMk cId="3824236970" sldId="281"/>
            <ac:spMk id="11" creationId="{978CBAC2-88C5-3372-DD56-CFCCDD8C8F74}"/>
          </ac:spMkLst>
        </pc:spChg>
        <pc:spChg chg="mod">
          <ac:chgData name="Meredith Greayer" userId="84916543-a197-4c6d-a317-c88e11e357c5" providerId="ADAL" clId="{267B74B9-B7E4-DB4E-8640-613F6B730BFA}" dt="2023-10-24T14:20:35.697" v="3430" actId="1076"/>
          <ac:spMkLst>
            <pc:docMk/>
            <pc:sldMk cId="3824236970" sldId="281"/>
            <ac:spMk id="12" creationId="{4DEB42BD-08B8-FD50-F807-4D21B2D8FAFC}"/>
          </ac:spMkLst>
        </pc:spChg>
        <pc:spChg chg="mod">
          <ac:chgData name="Meredith Greayer" userId="84916543-a197-4c6d-a317-c88e11e357c5" providerId="ADAL" clId="{267B74B9-B7E4-DB4E-8640-613F6B730BFA}" dt="2023-10-24T14:20:35.697" v="3430" actId="1076"/>
          <ac:spMkLst>
            <pc:docMk/>
            <pc:sldMk cId="3824236970" sldId="281"/>
            <ac:spMk id="13" creationId="{3792D975-4AA1-8768-07B6-0F51E60F55A9}"/>
          </ac:spMkLst>
        </pc:spChg>
        <pc:spChg chg="mod">
          <ac:chgData name="Meredith Greayer" userId="84916543-a197-4c6d-a317-c88e11e357c5" providerId="ADAL" clId="{267B74B9-B7E4-DB4E-8640-613F6B730BFA}" dt="2023-10-24T14:20:35.697" v="3430" actId="1076"/>
          <ac:spMkLst>
            <pc:docMk/>
            <pc:sldMk cId="3824236970" sldId="281"/>
            <ac:spMk id="14" creationId="{D8AC78B4-ABD4-454C-FB94-5F35001020BF}"/>
          </ac:spMkLst>
        </pc:spChg>
        <pc:spChg chg="mod">
          <ac:chgData name="Meredith Greayer" userId="84916543-a197-4c6d-a317-c88e11e357c5" providerId="ADAL" clId="{267B74B9-B7E4-DB4E-8640-613F6B730BFA}" dt="2023-10-24T14:20:35.697" v="3430" actId="1076"/>
          <ac:spMkLst>
            <pc:docMk/>
            <pc:sldMk cId="3824236970" sldId="281"/>
            <ac:spMk id="15" creationId="{AC192167-3E82-5524-9618-9F23460060C3}"/>
          </ac:spMkLst>
        </pc:spChg>
        <pc:spChg chg="mod">
          <ac:chgData name="Meredith Greayer" userId="84916543-a197-4c6d-a317-c88e11e357c5" providerId="ADAL" clId="{267B74B9-B7E4-DB4E-8640-613F6B730BFA}" dt="2023-10-24T14:20:35.697" v="3430" actId="1076"/>
          <ac:spMkLst>
            <pc:docMk/>
            <pc:sldMk cId="3824236970" sldId="281"/>
            <ac:spMk id="16" creationId="{35EF4432-F2F9-F6CE-0331-DD7563891551}"/>
          </ac:spMkLst>
        </pc:spChg>
        <pc:spChg chg="mod">
          <ac:chgData name="Meredith Greayer" userId="84916543-a197-4c6d-a317-c88e11e357c5" providerId="ADAL" clId="{267B74B9-B7E4-DB4E-8640-613F6B730BFA}" dt="2023-10-24T14:20:35.697" v="3430" actId="1076"/>
          <ac:spMkLst>
            <pc:docMk/>
            <pc:sldMk cId="3824236970" sldId="281"/>
            <ac:spMk id="25" creationId="{1B0D131B-C66E-5A14-836A-7DDEBD25C35A}"/>
          </ac:spMkLst>
        </pc:spChg>
        <pc:grpChg chg="mod">
          <ac:chgData name="Meredith Greayer" userId="84916543-a197-4c6d-a317-c88e11e357c5" providerId="ADAL" clId="{267B74B9-B7E4-DB4E-8640-613F6B730BFA}" dt="2023-10-24T14:20:35.697" v="3430" actId="1076"/>
          <ac:grpSpMkLst>
            <pc:docMk/>
            <pc:sldMk cId="3824236970" sldId="281"/>
            <ac:grpSpMk id="42" creationId="{35C2853E-C7B5-571B-1E71-F68F5B98BBF0}"/>
          </ac:grpSpMkLst>
        </pc:grpChg>
        <pc:grpChg chg="mod">
          <ac:chgData name="Meredith Greayer" userId="84916543-a197-4c6d-a317-c88e11e357c5" providerId="ADAL" clId="{267B74B9-B7E4-DB4E-8640-613F6B730BFA}" dt="2023-10-24T14:20:35.697" v="3430" actId="1076"/>
          <ac:grpSpMkLst>
            <pc:docMk/>
            <pc:sldMk cId="3824236970" sldId="281"/>
            <ac:grpSpMk id="43" creationId="{05E49F14-B8A1-F951-2B2A-37BBA27A6FF5}"/>
          </ac:grpSpMkLst>
        </pc:grpChg>
        <pc:grpChg chg="mod">
          <ac:chgData name="Meredith Greayer" userId="84916543-a197-4c6d-a317-c88e11e357c5" providerId="ADAL" clId="{267B74B9-B7E4-DB4E-8640-613F6B730BFA}" dt="2023-10-24T14:20:35.697" v="3430" actId="1076"/>
          <ac:grpSpMkLst>
            <pc:docMk/>
            <pc:sldMk cId="3824236970" sldId="281"/>
            <ac:grpSpMk id="44" creationId="{C9FFCD31-0203-1465-D841-83FC9191D7E9}"/>
          </ac:grpSpMkLst>
        </pc:grpChg>
        <pc:grpChg chg="mod">
          <ac:chgData name="Meredith Greayer" userId="84916543-a197-4c6d-a317-c88e11e357c5" providerId="ADAL" clId="{267B74B9-B7E4-DB4E-8640-613F6B730BFA}" dt="2023-10-24T14:20:35.697" v="3430" actId="1076"/>
          <ac:grpSpMkLst>
            <pc:docMk/>
            <pc:sldMk cId="3824236970" sldId="281"/>
            <ac:grpSpMk id="47" creationId="{394248AC-0026-84C6-3D41-1CB82159A84B}"/>
          </ac:grpSpMkLst>
        </pc:grpChg>
        <pc:picChg chg="mod">
          <ac:chgData name="Meredith Greayer" userId="84916543-a197-4c6d-a317-c88e11e357c5" providerId="ADAL" clId="{267B74B9-B7E4-DB4E-8640-613F6B730BFA}" dt="2023-10-24T14:20:35.697" v="3430" actId="1076"/>
          <ac:picMkLst>
            <pc:docMk/>
            <pc:sldMk cId="3824236970" sldId="281"/>
            <ac:picMk id="17" creationId="{9436C037-38B7-BBEC-8D46-415AC36C6767}"/>
          </ac:picMkLst>
        </pc:picChg>
        <pc:picChg chg="mod">
          <ac:chgData name="Meredith Greayer" userId="84916543-a197-4c6d-a317-c88e11e357c5" providerId="ADAL" clId="{267B74B9-B7E4-DB4E-8640-613F6B730BFA}" dt="2023-10-24T14:20:35.697" v="3430" actId="1076"/>
          <ac:picMkLst>
            <pc:docMk/>
            <pc:sldMk cId="3824236970" sldId="281"/>
            <ac:picMk id="27" creationId="{404312E4-EE0B-5542-BAE7-BB3625DEF70C}"/>
          </ac:picMkLst>
        </pc:picChg>
        <pc:cxnChg chg="mod">
          <ac:chgData name="Meredith Greayer" userId="84916543-a197-4c6d-a317-c88e11e357c5" providerId="ADAL" clId="{267B74B9-B7E4-DB4E-8640-613F6B730BFA}" dt="2023-10-24T14:20:35.697" v="3430" actId="1076"/>
          <ac:cxnSpMkLst>
            <pc:docMk/>
            <pc:sldMk cId="3824236970" sldId="281"/>
            <ac:cxnSpMk id="31" creationId="{A2229AC9-3D20-BC30-454D-18F452522215}"/>
          </ac:cxnSpMkLst>
        </pc:cxnChg>
        <pc:cxnChg chg="mod">
          <ac:chgData name="Meredith Greayer" userId="84916543-a197-4c6d-a317-c88e11e357c5" providerId="ADAL" clId="{267B74B9-B7E4-DB4E-8640-613F6B730BFA}" dt="2023-10-24T14:20:35.697" v="3430" actId="1076"/>
          <ac:cxnSpMkLst>
            <pc:docMk/>
            <pc:sldMk cId="3824236970" sldId="281"/>
            <ac:cxnSpMk id="32" creationId="{E0B0FA41-2571-C29E-204D-CAFA35D304E2}"/>
          </ac:cxnSpMkLst>
        </pc:cxnChg>
        <pc:cxnChg chg="mod">
          <ac:chgData name="Meredith Greayer" userId="84916543-a197-4c6d-a317-c88e11e357c5" providerId="ADAL" clId="{267B74B9-B7E4-DB4E-8640-613F6B730BFA}" dt="2023-10-24T14:20:35.697" v="3430" actId="1076"/>
          <ac:cxnSpMkLst>
            <pc:docMk/>
            <pc:sldMk cId="3824236970" sldId="281"/>
            <ac:cxnSpMk id="33" creationId="{8D2A0F5D-52E0-411D-480C-D562D805490D}"/>
          </ac:cxnSpMkLst>
        </pc:cxnChg>
        <pc:cxnChg chg="mod">
          <ac:chgData name="Meredith Greayer" userId="84916543-a197-4c6d-a317-c88e11e357c5" providerId="ADAL" clId="{267B74B9-B7E4-DB4E-8640-613F6B730BFA}" dt="2023-10-24T14:20:35.697" v="3430" actId="1076"/>
          <ac:cxnSpMkLst>
            <pc:docMk/>
            <pc:sldMk cId="3824236970" sldId="281"/>
            <ac:cxnSpMk id="34" creationId="{FBAFAE4E-6E6F-6A61-6661-9F6E3CE12D95}"/>
          </ac:cxnSpMkLst>
        </pc:cxnChg>
        <pc:cxnChg chg="mod">
          <ac:chgData name="Meredith Greayer" userId="84916543-a197-4c6d-a317-c88e11e357c5" providerId="ADAL" clId="{267B74B9-B7E4-DB4E-8640-613F6B730BFA}" dt="2023-10-24T14:20:35.697" v="3430" actId="1076"/>
          <ac:cxnSpMkLst>
            <pc:docMk/>
            <pc:sldMk cId="3824236970" sldId="281"/>
            <ac:cxnSpMk id="35" creationId="{B70FD08A-4F11-C1AE-B516-E1095C72921D}"/>
          </ac:cxnSpMkLst>
        </pc:cxnChg>
      </pc:sldChg>
      <pc:sldChg chg="new del">
        <pc:chgData name="Meredith Greayer" userId="84916543-a197-4c6d-a317-c88e11e357c5" providerId="ADAL" clId="{267B74B9-B7E4-DB4E-8640-613F6B730BFA}" dt="2023-10-24T19:01:50.735" v="6196" actId="2696"/>
        <pc:sldMkLst>
          <pc:docMk/>
          <pc:sldMk cId="3794012752" sldId="282"/>
        </pc:sldMkLst>
      </pc:sldChg>
      <pc:sldChg chg="new del">
        <pc:chgData name="Meredith Greayer" userId="84916543-a197-4c6d-a317-c88e11e357c5" providerId="ADAL" clId="{267B74B9-B7E4-DB4E-8640-613F6B730BFA}" dt="2023-10-24T14:39:36.218" v="3507" actId="680"/>
        <pc:sldMkLst>
          <pc:docMk/>
          <pc:sldMk cId="980444766" sldId="283"/>
        </pc:sldMkLst>
      </pc:sldChg>
      <pc:sldChg chg="modSp new mod">
        <pc:chgData name="Meredith Greayer" userId="84916543-a197-4c6d-a317-c88e11e357c5" providerId="ADAL" clId="{267B74B9-B7E4-DB4E-8640-613F6B730BFA}" dt="2023-10-24T15:13:02.628" v="4423" actId="20577"/>
        <pc:sldMkLst>
          <pc:docMk/>
          <pc:sldMk cId="2905673518" sldId="283"/>
        </pc:sldMkLst>
        <pc:spChg chg="mod">
          <ac:chgData name="Meredith Greayer" userId="84916543-a197-4c6d-a317-c88e11e357c5" providerId="ADAL" clId="{267B74B9-B7E4-DB4E-8640-613F6B730BFA}" dt="2023-10-24T15:13:02.628" v="4423" actId="20577"/>
          <ac:spMkLst>
            <pc:docMk/>
            <pc:sldMk cId="2905673518" sldId="283"/>
            <ac:spMk id="2" creationId="{643B9000-2C80-1C8C-7E0B-3A9096008DFF}"/>
          </ac:spMkLst>
        </pc:spChg>
      </pc:sldChg>
      <pc:sldChg chg="addSp delSp modSp new mod ord">
        <pc:chgData name="Meredith Greayer" userId="84916543-a197-4c6d-a317-c88e11e357c5" providerId="ADAL" clId="{267B74B9-B7E4-DB4E-8640-613F6B730BFA}" dt="2023-10-26T02:03:04.975" v="7512" actId="1076"/>
        <pc:sldMkLst>
          <pc:docMk/>
          <pc:sldMk cId="2856111020" sldId="284"/>
        </pc:sldMkLst>
        <pc:spChg chg="mod">
          <ac:chgData name="Meredith Greayer" userId="84916543-a197-4c6d-a317-c88e11e357c5" providerId="ADAL" clId="{267B74B9-B7E4-DB4E-8640-613F6B730BFA}" dt="2023-10-24T14:47:11.165" v="3694" actId="20577"/>
          <ac:spMkLst>
            <pc:docMk/>
            <pc:sldMk cId="2856111020" sldId="284"/>
            <ac:spMk id="2" creationId="{664B7A6A-D3EE-9687-9970-D8791FD5E7E5}"/>
          </ac:spMkLst>
        </pc:spChg>
        <pc:spChg chg="add del mod">
          <ac:chgData name="Meredith Greayer" userId="84916543-a197-4c6d-a317-c88e11e357c5" providerId="ADAL" clId="{267B74B9-B7E4-DB4E-8640-613F6B730BFA}" dt="2023-10-26T02:02:54.152" v="7505" actId="478"/>
          <ac:spMkLst>
            <pc:docMk/>
            <pc:sldMk cId="2856111020" sldId="284"/>
            <ac:spMk id="6" creationId="{C47584E3-8629-F1AF-296C-6F27F3A7B594}"/>
          </ac:spMkLst>
        </pc:spChg>
        <pc:spChg chg="add mod">
          <ac:chgData name="Meredith Greayer" userId="84916543-a197-4c6d-a317-c88e11e357c5" providerId="ADAL" clId="{267B74B9-B7E4-DB4E-8640-613F6B730BFA}" dt="2023-10-26T02:03:04.975" v="7512" actId="1076"/>
          <ac:spMkLst>
            <pc:docMk/>
            <pc:sldMk cId="2856111020" sldId="284"/>
            <ac:spMk id="7" creationId="{38BFCD49-D960-8EC8-88E9-57F1C88BD716}"/>
          </ac:spMkLst>
        </pc:spChg>
        <pc:spChg chg="add del mod">
          <ac:chgData name="Meredith Greayer" userId="84916543-a197-4c6d-a317-c88e11e357c5" providerId="ADAL" clId="{267B74B9-B7E4-DB4E-8640-613F6B730BFA}" dt="2023-10-24T14:53:11.719" v="4206" actId="478"/>
          <ac:spMkLst>
            <pc:docMk/>
            <pc:sldMk cId="2856111020" sldId="284"/>
            <ac:spMk id="8" creationId="{090B3022-376A-7A3E-493E-93DABFB5D8B5}"/>
          </ac:spMkLst>
        </pc:spChg>
        <pc:picChg chg="add mod">
          <ac:chgData name="Meredith Greayer" userId="84916543-a197-4c6d-a317-c88e11e357c5" providerId="ADAL" clId="{267B74B9-B7E4-DB4E-8640-613F6B730BFA}" dt="2023-10-24T14:47:36.348" v="3699" actId="1076"/>
          <ac:picMkLst>
            <pc:docMk/>
            <pc:sldMk cId="2856111020" sldId="284"/>
            <ac:picMk id="5" creationId="{4F522FFE-08E9-FCEF-F98F-0DAEF62E32A0}"/>
          </ac:picMkLst>
        </pc:picChg>
      </pc:sldChg>
      <pc:sldChg chg="addSp delSp modSp new mod ord">
        <pc:chgData name="Meredith Greayer" userId="84916543-a197-4c6d-a317-c88e11e357c5" providerId="ADAL" clId="{267B74B9-B7E4-DB4E-8640-613F6B730BFA}" dt="2023-10-26T02:03:14.655" v="7519" actId="478"/>
        <pc:sldMkLst>
          <pc:docMk/>
          <pc:sldMk cId="1936281994" sldId="285"/>
        </pc:sldMkLst>
        <pc:spChg chg="mod">
          <ac:chgData name="Meredith Greayer" userId="84916543-a197-4c6d-a317-c88e11e357c5" providerId="ADAL" clId="{267B74B9-B7E4-DB4E-8640-613F6B730BFA}" dt="2023-10-24T14:53:59.243" v="4243" actId="20577"/>
          <ac:spMkLst>
            <pc:docMk/>
            <pc:sldMk cId="1936281994" sldId="285"/>
            <ac:spMk id="2" creationId="{711D3B6B-52C1-0EE7-5DC5-95670884A928}"/>
          </ac:spMkLst>
        </pc:spChg>
        <pc:spChg chg="add mod">
          <ac:chgData name="Meredith Greayer" userId="84916543-a197-4c6d-a317-c88e11e357c5" providerId="ADAL" clId="{267B74B9-B7E4-DB4E-8640-613F6B730BFA}" dt="2023-10-26T02:03:12.141" v="7518" actId="20577"/>
          <ac:spMkLst>
            <pc:docMk/>
            <pc:sldMk cId="1936281994" sldId="285"/>
            <ac:spMk id="9" creationId="{7B12D928-05FF-E900-ED6E-57DB2361BB3E}"/>
          </ac:spMkLst>
        </pc:spChg>
        <pc:spChg chg="add del mod">
          <ac:chgData name="Meredith Greayer" userId="84916543-a197-4c6d-a317-c88e11e357c5" providerId="ADAL" clId="{267B74B9-B7E4-DB4E-8640-613F6B730BFA}" dt="2023-10-26T02:03:14.655" v="7519" actId="478"/>
          <ac:spMkLst>
            <pc:docMk/>
            <pc:sldMk cId="1936281994" sldId="285"/>
            <ac:spMk id="10" creationId="{9ACA050E-5E72-94FF-5B8F-DBDC3B166698}"/>
          </ac:spMkLst>
        </pc:spChg>
        <pc:picChg chg="add mod modCrop">
          <ac:chgData name="Meredith Greayer" userId="84916543-a197-4c6d-a317-c88e11e357c5" providerId="ADAL" clId="{267B74B9-B7E4-DB4E-8640-613F6B730BFA}" dt="2023-10-24T14:57:17.812" v="4263" actId="208"/>
          <ac:picMkLst>
            <pc:docMk/>
            <pc:sldMk cId="1936281994" sldId="285"/>
            <ac:picMk id="5" creationId="{79C1676C-F220-AFBD-33F6-4126639F1EF7}"/>
          </ac:picMkLst>
        </pc:picChg>
        <pc:picChg chg="add mod modCrop">
          <ac:chgData name="Meredith Greayer" userId="84916543-a197-4c6d-a317-c88e11e357c5" providerId="ADAL" clId="{267B74B9-B7E4-DB4E-8640-613F6B730BFA}" dt="2023-10-24T14:57:33.130" v="4265" actId="1582"/>
          <ac:picMkLst>
            <pc:docMk/>
            <pc:sldMk cId="1936281994" sldId="285"/>
            <ac:picMk id="6" creationId="{DDC3C15B-66BA-2180-F7A0-8541107A212A}"/>
          </ac:picMkLst>
        </pc:picChg>
        <pc:cxnChg chg="add del mod">
          <ac:chgData name="Meredith Greayer" userId="84916543-a197-4c6d-a317-c88e11e357c5" providerId="ADAL" clId="{267B74B9-B7E4-DB4E-8640-613F6B730BFA}" dt="2023-10-24T14:59:44.488" v="4273" actId="478"/>
          <ac:cxnSpMkLst>
            <pc:docMk/>
            <pc:sldMk cId="1936281994" sldId="285"/>
            <ac:cxnSpMk id="8" creationId="{C5290E98-4C03-239A-8C47-E1099D593FA3}"/>
          </ac:cxnSpMkLst>
        </pc:cxnChg>
      </pc:sldChg>
      <pc:sldChg chg="addSp delSp modSp new mod ord modCm">
        <pc:chgData name="Meredith Greayer" userId="84916543-a197-4c6d-a317-c88e11e357c5" providerId="ADAL" clId="{267B74B9-B7E4-DB4E-8640-613F6B730BFA}" dt="2023-10-24T21:26:59.086" v="7336" actId="1076"/>
        <pc:sldMkLst>
          <pc:docMk/>
          <pc:sldMk cId="3825649814" sldId="286"/>
        </pc:sldMkLst>
        <pc:spChg chg="mod">
          <ac:chgData name="Meredith Greayer" userId="84916543-a197-4c6d-a317-c88e11e357c5" providerId="ADAL" clId="{267B74B9-B7E4-DB4E-8640-613F6B730BFA}" dt="2023-10-24T15:08:10.440" v="4363" actId="20577"/>
          <ac:spMkLst>
            <pc:docMk/>
            <pc:sldMk cId="3825649814" sldId="286"/>
            <ac:spMk id="2" creationId="{A35741DE-8445-0F9E-5EED-6AA0D6C3E0ED}"/>
          </ac:spMkLst>
        </pc:spChg>
        <pc:spChg chg="add del mod">
          <ac:chgData name="Meredith Greayer" userId="84916543-a197-4c6d-a317-c88e11e357c5" providerId="ADAL" clId="{267B74B9-B7E4-DB4E-8640-613F6B730BFA}" dt="2023-10-24T15:33:21.909" v="4471" actId="478"/>
          <ac:spMkLst>
            <pc:docMk/>
            <pc:sldMk cId="3825649814" sldId="286"/>
            <ac:spMk id="7" creationId="{F96AE1BA-D6BA-C745-CB54-CDECEC84E44D}"/>
          </ac:spMkLst>
        </pc:spChg>
        <pc:spChg chg="add del mod">
          <ac:chgData name="Meredith Greayer" userId="84916543-a197-4c6d-a317-c88e11e357c5" providerId="ADAL" clId="{267B74B9-B7E4-DB4E-8640-613F6B730BFA}" dt="2023-10-24T15:35:17.612" v="4506" actId="478"/>
          <ac:spMkLst>
            <pc:docMk/>
            <pc:sldMk cId="3825649814" sldId="286"/>
            <ac:spMk id="11" creationId="{494954BA-AB65-7A69-C77C-3918561C73B9}"/>
          </ac:spMkLst>
        </pc:spChg>
        <pc:spChg chg="add del mod">
          <ac:chgData name="Meredith Greayer" userId="84916543-a197-4c6d-a317-c88e11e357c5" providerId="ADAL" clId="{267B74B9-B7E4-DB4E-8640-613F6B730BFA}" dt="2023-10-24T15:36:16.242" v="4514" actId="478"/>
          <ac:spMkLst>
            <pc:docMk/>
            <pc:sldMk cId="3825649814" sldId="286"/>
            <ac:spMk id="15" creationId="{3610BCBC-7229-FF10-E44F-0ECDD0A4F17F}"/>
          </ac:spMkLst>
        </pc:spChg>
        <pc:spChg chg="add mod">
          <ac:chgData name="Meredith Greayer" userId="84916543-a197-4c6d-a317-c88e11e357c5" providerId="ADAL" clId="{267B74B9-B7E4-DB4E-8640-613F6B730BFA}" dt="2023-10-24T18:56:13.818" v="6154" actId="1076"/>
          <ac:spMkLst>
            <pc:docMk/>
            <pc:sldMk cId="3825649814" sldId="286"/>
            <ac:spMk id="16" creationId="{EC11ECA4-4B2E-7309-162D-4604EDBB6216}"/>
          </ac:spMkLst>
        </pc:spChg>
        <pc:spChg chg="add mod">
          <ac:chgData name="Meredith Greayer" userId="84916543-a197-4c6d-a317-c88e11e357c5" providerId="ADAL" clId="{267B74B9-B7E4-DB4E-8640-613F6B730BFA}" dt="2023-10-24T18:56:13.818" v="6154" actId="1076"/>
          <ac:spMkLst>
            <pc:docMk/>
            <pc:sldMk cId="3825649814" sldId="286"/>
            <ac:spMk id="17" creationId="{0472871A-5A5C-573A-D830-F7DF5532E343}"/>
          </ac:spMkLst>
        </pc:spChg>
        <pc:spChg chg="add mod">
          <ac:chgData name="Meredith Greayer" userId="84916543-a197-4c6d-a317-c88e11e357c5" providerId="ADAL" clId="{267B74B9-B7E4-DB4E-8640-613F6B730BFA}" dt="2023-10-24T18:56:25.442" v="6155" actId="1076"/>
          <ac:spMkLst>
            <pc:docMk/>
            <pc:sldMk cId="3825649814" sldId="286"/>
            <ac:spMk id="18" creationId="{737CB4C2-9C29-C9CA-49A1-B72EA75725C0}"/>
          </ac:spMkLst>
        </pc:spChg>
        <pc:picChg chg="add mod modCrop">
          <ac:chgData name="Meredith Greayer" userId="84916543-a197-4c6d-a317-c88e11e357c5" providerId="ADAL" clId="{267B74B9-B7E4-DB4E-8640-613F6B730BFA}" dt="2023-10-24T18:56:13.818" v="6154" actId="1076"/>
          <ac:picMkLst>
            <pc:docMk/>
            <pc:sldMk cId="3825649814" sldId="286"/>
            <ac:picMk id="5" creationId="{7CA32D34-75A0-ADCC-B93C-24F8BB21E92D}"/>
          </ac:picMkLst>
        </pc:picChg>
        <pc:picChg chg="add mod">
          <ac:chgData name="Meredith Greayer" userId="84916543-a197-4c6d-a317-c88e11e357c5" providerId="ADAL" clId="{267B74B9-B7E4-DB4E-8640-613F6B730BFA}" dt="2023-10-24T15:03:53.059" v="4278" actId="1076"/>
          <ac:picMkLst>
            <pc:docMk/>
            <pc:sldMk cId="3825649814" sldId="286"/>
            <ac:picMk id="6" creationId="{67FD9E7B-5BE0-5E51-E689-5B95BEC14AA6}"/>
          </ac:picMkLst>
        </pc:picChg>
        <pc:picChg chg="add mod">
          <ac:chgData name="Meredith Greayer" userId="84916543-a197-4c6d-a317-c88e11e357c5" providerId="ADAL" clId="{267B74B9-B7E4-DB4E-8640-613F6B730BFA}" dt="2023-10-24T21:26:59.086" v="7336" actId="1076"/>
          <ac:picMkLst>
            <pc:docMk/>
            <pc:sldMk cId="3825649814" sldId="286"/>
            <ac:picMk id="9" creationId="{3617C2D9-A4DE-08AD-783C-18AA25741D09}"/>
          </ac:picMkLst>
        </pc:picChg>
        <pc:picChg chg="add mod modCrop">
          <ac:chgData name="Meredith Greayer" userId="84916543-a197-4c6d-a317-c88e11e357c5" providerId="ADAL" clId="{267B74B9-B7E4-DB4E-8640-613F6B730BFA}" dt="2023-10-24T18:56:13.818" v="6154" actId="1076"/>
          <ac:picMkLst>
            <pc:docMk/>
            <pc:sldMk cId="3825649814" sldId="286"/>
            <ac:picMk id="10" creationId="{E8FC0861-8E37-C64F-0F19-5A124BFA022F}"/>
          </ac:picMkLst>
        </pc:picChg>
        <pc:picChg chg="add mod">
          <ac:chgData name="Meredith Greayer" userId="84916543-a197-4c6d-a317-c88e11e357c5" providerId="ADAL" clId="{267B74B9-B7E4-DB4E-8640-613F6B730BFA}" dt="2023-10-24T21:26:56.142" v="7334" actId="1076"/>
          <ac:picMkLst>
            <pc:docMk/>
            <pc:sldMk cId="3825649814" sldId="286"/>
            <ac:picMk id="13" creationId="{EBC2D285-6ACC-21C9-9DC5-484D3B067D9C}"/>
          </ac:picMkLst>
        </pc:picChg>
        <pc:picChg chg="add mod modCrop">
          <ac:chgData name="Meredith Greayer" userId="84916543-a197-4c6d-a317-c88e11e357c5" providerId="ADAL" clId="{267B74B9-B7E4-DB4E-8640-613F6B730BFA}" dt="2023-10-24T21:26:53.004" v="7332" actId="1076"/>
          <ac:picMkLst>
            <pc:docMk/>
            <pc:sldMk cId="3825649814" sldId="286"/>
            <ac:picMk id="14" creationId="{1DB0F027-697C-1616-B131-148519E9E07D}"/>
          </ac:picMkLst>
        </pc:picChg>
        <pc:cxnChg chg="add del mod">
          <ac:chgData name="Meredith Greayer" userId="84916543-a197-4c6d-a317-c88e11e357c5" providerId="ADAL" clId="{267B74B9-B7E4-DB4E-8640-613F6B730BFA}" dt="2023-10-24T18:52:48.295" v="6119" actId="478"/>
          <ac:cxnSpMkLst>
            <pc:docMk/>
            <pc:sldMk cId="3825649814" sldId="286"/>
            <ac:cxnSpMk id="20" creationId="{AFF48832-D2A1-531E-7A88-7FC85E041CB7}"/>
          </ac:cxnSpMkLst>
        </pc:cxnChg>
        <pc:cxnChg chg="add del mod">
          <ac:chgData name="Meredith Greayer" userId="84916543-a197-4c6d-a317-c88e11e357c5" providerId="ADAL" clId="{267B74B9-B7E4-DB4E-8640-613F6B730BFA}" dt="2023-10-24T18:52:50.834" v="6120" actId="478"/>
          <ac:cxnSpMkLst>
            <pc:docMk/>
            <pc:sldMk cId="3825649814" sldId="286"/>
            <ac:cxnSpMk id="22" creationId="{FBF582E2-495A-47C2-F184-366EF70AD61A}"/>
          </ac:cxnSpMkLst>
        </pc:cxnChg>
        <pc:extLst>
          <p:ext xmlns:p="http://schemas.openxmlformats.org/presentationml/2006/main" uri="{D6D511B9-2390-475A-947B-AFAB55BFBCF1}">
            <pc226:cmChg xmlns:pc226="http://schemas.microsoft.com/office/powerpoint/2022/06/main/command" chg="mod modRxn">
              <pc226:chgData name="Meredith Greayer" userId="84916543-a197-4c6d-a317-c88e11e357c5" providerId="ADAL" clId="{267B74B9-B7E4-DB4E-8640-613F6B730BFA}" dt="2023-10-24T19:01:01.966" v="6195"/>
              <pc2:cmMkLst xmlns:pc2="http://schemas.microsoft.com/office/powerpoint/2019/9/main/command">
                <pc:docMk/>
                <pc:sldMk cId="3825649814" sldId="286"/>
                <pc2:cmMk id="{04AD4E3F-9F6B-D742-A88D-D7F6E6C0817A}"/>
              </pc2:cmMkLst>
            </pc226:cmChg>
          </p:ext>
        </pc:extLst>
      </pc:sldChg>
      <pc:sldChg chg="addSp delSp modSp new mod ord">
        <pc:chgData name="Meredith Greayer" userId="84916543-a197-4c6d-a317-c88e11e357c5" providerId="ADAL" clId="{267B74B9-B7E4-DB4E-8640-613F6B730BFA}" dt="2023-10-24T21:27:11.743" v="7341" actId="1076"/>
        <pc:sldMkLst>
          <pc:docMk/>
          <pc:sldMk cId="2456884140" sldId="294"/>
        </pc:sldMkLst>
        <pc:spChg chg="mod">
          <ac:chgData name="Meredith Greayer" userId="84916543-a197-4c6d-a317-c88e11e357c5" providerId="ADAL" clId="{267B74B9-B7E4-DB4E-8640-613F6B730BFA}" dt="2023-10-24T15:10:34.384" v="4413" actId="20577"/>
          <ac:spMkLst>
            <pc:docMk/>
            <pc:sldMk cId="2456884140" sldId="294"/>
            <ac:spMk id="2" creationId="{1A03FE06-CC6A-DA8B-99D5-7A08EF139F76}"/>
          </ac:spMkLst>
        </pc:spChg>
        <pc:spChg chg="add mod">
          <ac:chgData name="Meredith Greayer" userId="84916543-a197-4c6d-a317-c88e11e357c5" providerId="ADAL" clId="{267B74B9-B7E4-DB4E-8640-613F6B730BFA}" dt="2023-10-24T18:58:22.967" v="6177" actId="1076"/>
          <ac:spMkLst>
            <pc:docMk/>
            <pc:sldMk cId="2456884140" sldId="294"/>
            <ac:spMk id="12" creationId="{C9A64F8A-77D0-A9C1-B8A2-813655745B20}"/>
          </ac:spMkLst>
        </pc:spChg>
        <pc:spChg chg="add mod">
          <ac:chgData name="Meredith Greayer" userId="84916543-a197-4c6d-a317-c88e11e357c5" providerId="ADAL" clId="{267B74B9-B7E4-DB4E-8640-613F6B730BFA}" dt="2023-10-24T18:58:22.967" v="6177" actId="1076"/>
          <ac:spMkLst>
            <pc:docMk/>
            <pc:sldMk cId="2456884140" sldId="294"/>
            <ac:spMk id="13" creationId="{92D9AE69-3589-4D19-3F0B-FCCE5940DCAF}"/>
          </ac:spMkLst>
        </pc:spChg>
        <pc:spChg chg="add mod">
          <ac:chgData name="Meredith Greayer" userId="84916543-a197-4c6d-a317-c88e11e357c5" providerId="ADAL" clId="{267B74B9-B7E4-DB4E-8640-613F6B730BFA}" dt="2023-10-24T18:58:22.967" v="6177" actId="1076"/>
          <ac:spMkLst>
            <pc:docMk/>
            <pc:sldMk cId="2456884140" sldId="294"/>
            <ac:spMk id="14" creationId="{D874DB94-5E83-1657-8256-FFF3536B11D5}"/>
          </ac:spMkLst>
        </pc:spChg>
        <pc:spChg chg="add del mod">
          <ac:chgData name="Meredith Greayer" userId="84916543-a197-4c6d-a317-c88e11e357c5" providerId="ADAL" clId="{267B74B9-B7E4-DB4E-8640-613F6B730BFA}" dt="2023-10-24T16:04:49.503" v="4613" actId="478"/>
          <ac:spMkLst>
            <pc:docMk/>
            <pc:sldMk cId="2456884140" sldId="294"/>
            <ac:spMk id="18" creationId="{C84EB0D2-5D62-A9B0-2ED7-55AEFE6DFFBF}"/>
          </ac:spMkLst>
        </pc:spChg>
        <pc:picChg chg="add mod">
          <ac:chgData name="Meredith Greayer" userId="84916543-a197-4c6d-a317-c88e11e357c5" providerId="ADAL" clId="{267B74B9-B7E4-DB4E-8640-613F6B730BFA}" dt="2023-10-24T15:59:17.634" v="4565" actId="14100"/>
          <ac:picMkLst>
            <pc:docMk/>
            <pc:sldMk cId="2456884140" sldId="294"/>
            <ac:picMk id="5" creationId="{8D2DC4AC-FE28-B8A5-4925-E04F4B567A14}"/>
          </ac:picMkLst>
        </pc:picChg>
        <pc:picChg chg="add mod modCrop">
          <ac:chgData name="Meredith Greayer" userId="84916543-a197-4c6d-a317-c88e11e357c5" providerId="ADAL" clId="{267B74B9-B7E4-DB4E-8640-613F6B730BFA}" dt="2023-10-24T18:58:22.967" v="6177" actId="1076"/>
          <ac:picMkLst>
            <pc:docMk/>
            <pc:sldMk cId="2456884140" sldId="294"/>
            <ac:picMk id="6" creationId="{AC17BE36-5B71-DDB3-3B02-67294F3EBFFC}"/>
          </ac:picMkLst>
        </pc:picChg>
        <pc:picChg chg="add mod">
          <ac:chgData name="Meredith Greayer" userId="84916543-a197-4c6d-a317-c88e11e357c5" providerId="ADAL" clId="{267B74B9-B7E4-DB4E-8640-613F6B730BFA}" dt="2023-10-24T21:27:11.743" v="7341" actId="1076"/>
          <ac:picMkLst>
            <pc:docMk/>
            <pc:sldMk cId="2456884140" sldId="294"/>
            <ac:picMk id="8" creationId="{DDCDDFBD-20EB-0BF2-7D54-E25C1BFFE8AF}"/>
          </ac:picMkLst>
        </pc:picChg>
        <pc:picChg chg="add mod modCrop">
          <ac:chgData name="Meredith Greayer" userId="84916543-a197-4c6d-a317-c88e11e357c5" providerId="ADAL" clId="{267B74B9-B7E4-DB4E-8640-613F6B730BFA}" dt="2023-10-24T18:58:22.967" v="6177" actId="1076"/>
          <ac:picMkLst>
            <pc:docMk/>
            <pc:sldMk cId="2456884140" sldId="294"/>
            <ac:picMk id="9" creationId="{B82EF124-0DE5-DD0C-8B73-C4185161660B}"/>
          </ac:picMkLst>
        </pc:picChg>
        <pc:picChg chg="add mod modCrop">
          <ac:chgData name="Meredith Greayer" userId="84916543-a197-4c6d-a317-c88e11e357c5" providerId="ADAL" clId="{267B74B9-B7E4-DB4E-8640-613F6B730BFA}" dt="2023-10-24T18:58:22.967" v="6177" actId="1076"/>
          <ac:picMkLst>
            <pc:docMk/>
            <pc:sldMk cId="2456884140" sldId="294"/>
            <ac:picMk id="11" creationId="{BFAED3A0-0878-EA00-2A7D-868BF663C26B}"/>
          </ac:picMkLst>
        </pc:picChg>
        <pc:picChg chg="add mod">
          <ac:chgData name="Meredith Greayer" userId="84916543-a197-4c6d-a317-c88e11e357c5" providerId="ADAL" clId="{267B74B9-B7E4-DB4E-8640-613F6B730BFA}" dt="2023-10-24T21:27:07.953" v="7339" actId="1076"/>
          <ac:picMkLst>
            <pc:docMk/>
            <pc:sldMk cId="2456884140" sldId="294"/>
            <ac:picMk id="29" creationId="{FE571DA1-5298-1D65-5D6D-831F09054F3A}"/>
          </ac:picMkLst>
        </pc:picChg>
        <pc:cxnChg chg="add del mod">
          <ac:chgData name="Meredith Greayer" userId="84916543-a197-4c6d-a317-c88e11e357c5" providerId="ADAL" clId="{267B74B9-B7E4-DB4E-8640-613F6B730BFA}" dt="2023-10-24T16:04:16.348" v="4607" actId="478"/>
          <ac:cxnSpMkLst>
            <pc:docMk/>
            <pc:sldMk cId="2456884140" sldId="294"/>
            <ac:cxnSpMk id="16" creationId="{2520AFDA-89F3-C44B-9384-A256B4A66465}"/>
          </ac:cxnSpMkLst>
        </pc:cxnChg>
        <pc:cxnChg chg="add del mod">
          <ac:chgData name="Meredith Greayer" userId="84916543-a197-4c6d-a317-c88e11e357c5" providerId="ADAL" clId="{267B74B9-B7E4-DB4E-8640-613F6B730BFA}" dt="2023-10-24T18:56:30.345" v="6156" actId="478"/>
          <ac:cxnSpMkLst>
            <pc:docMk/>
            <pc:sldMk cId="2456884140" sldId="294"/>
            <ac:cxnSpMk id="20" creationId="{A8F8B8A9-696F-60CA-8CDE-3613BF6640E0}"/>
          </ac:cxnSpMkLst>
        </pc:cxnChg>
        <pc:cxnChg chg="add del mod">
          <ac:chgData name="Meredith Greayer" userId="84916543-a197-4c6d-a317-c88e11e357c5" providerId="ADAL" clId="{267B74B9-B7E4-DB4E-8640-613F6B730BFA}" dt="2023-10-24T18:56:34.277" v="6157" actId="478"/>
          <ac:cxnSpMkLst>
            <pc:docMk/>
            <pc:sldMk cId="2456884140" sldId="294"/>
            <ac:cxnSpMk id="24" creationId="{BCC57356-8105-F323-35AE-55D78DB8218F}"/>
          </ac:cxnSpMkLst>
        </pc:cxnChg>
      </pc:sldChg>
      <pc:sldChg chg="modSp mod">
        <pc:chgData name="Meredith Greayer" userId="84916543-a197-4c6d-a317-c88e11e357c5" providerId="ADAL" clId="{267B74B9-B7E4-DB4E-8640-613F6B730BFA}" dt="2023-10-26T02:05:26.799" v="7570" actId="20577"/>
        <pc:sldMkLst>
          <pc:docMk/>
          <pc:sldMk cId="630203805" sldId="2147375325"/>
        </pc:sldMkLst>
        <pc:spChg chg="mod">
          <ac:chgData name="Meredith Greayer" userId="84916543-a197-4c6d-a317-c88e11e357c5" providerId="ADAL" clId="{267B74B9-B7E4-DB4E-8640-613F6B730BFA}" dt="2023-10-26T02:05:26.799" v="7570" actId="20577"/>
          <ac:spMkLst>
            <pc:docMk/>
            <pc:sldMk cId="630203805" sldId="2147375325"/>
            <ac:spMk id="2" creationId="{E47D186D-1BB4-07F6-EF29-C374DAE8EC22}"/>
          </ac:spMkLst>
        </pc:spChg>
      </pc:sldChg>
      <pc:sldChg chg="modSp mod">
        <pc:chgData name="Meredith Greayer" userId="84916543-a197-4c6d-a317-c88e11e357c5" providerId="ADAL" clId="{267B74B9-B7E4-DB4E-8640-613F6B730BFA}" dt="2023-10-26T02:05:31.406" v="7572" actId="20577"/>
        <pc:sldMkLst>
          <pc:docMk/>
          <pc:sldMk cId="307228876" sldId="2147375326"/>
        </pc:sldMkLst>
        <pc:spChg chg="mod">
          <ac:chgData name="Meredith Greayer" userId="84916543-a197-4c6d-a317-c88e11e357c5" providerId="ADAL" clId="{267B74B9-B7E4-DB4E-8640-613F6B730BFA}" dt="2023-10-26T02:05:31.406" v="7572" actId="20577"/>
          <ac:spMkLst>
            <pc:docMk/>
            <pc:sldMk cId="307228876" sldId="2147375326"/>
            <ac:spMk id="2" creationId="{E47D186D-1BB4-07F6-EF29-C374DAE8EC22}"/>
          </ac:spMkLst>
        </pc:spChg>
      </pc:sldChg>
      <pc:sldChg chg="addSp delSp modSp new mod">
        <pc:chgData name="Meredith Greayer" userId="84916543-a197-4c6d-a317-c88e11e357c5" providerId="ADAL" clId="{267B74B9-B7E4-DB4E-8640-613F6B730BFA}" dt="2023-10-24T21:27:21.932" v="7346" actId="1076"/>
        <pc:sldMkLst>
          <pc:docMk/>
          <pc:sldMk cId="2824134044" sldId="2147375328"/>
        </pc:sldMkLst>
        <pc:spChg chg="mod">
          <ac:chgData name="Meredith Greayer" userId="84916543-a197-4c6d-a317-c88e11e357c5" providerId="ADAL" clId="{267B74B9-B7E4-DB4E-8640-613F6B730BFA}" dt="2023-10-24T16:10:23.625" v="4743" actId="20577"/>
          <ac:spMkLst>
            <pc:docMk/>
            <pc:sldMk cId="2824134044" sldId="2147375328"/>
            <ac:spMk id="2" creationId="{F366555B-A7E8-26CB-DCC0-D4DFF982F14E}"/>
          </ac:spMkLst>
        </pc:spChg>
        <pc:spChg chg="add mod">
          <ac:chgData name="Meredith Greayer" userId="84916543-a197-4c6d-a317-c88e11e357c5" providerId="ADAL" clId="{267B74B9-B7E4-DB4E-8640-613F6B730BFA}" dt="2023-10-24T19:00:09.487" v="6191" actId="1076"/>
          <ac:spMkLst>
            <pc:docMk/>
            <pc:sldMk cId="2824134044" sldId="2147375328"/>
            <ac:spMk id="13" creationId="{DBD55BB8-AD0C-A5A2-48E1-CD2FE0E2C411}"/>
          </ac:spMkLst>
        </pc:spChg>
        <pc:spChg chg="add mod">
          <ac:chgData name="Meredith Greayer" userId="84916543-a197-4c6d-a317-c88e11e357c5" providerId="ADAL" clId="{267B74B9-B7E4-DB4E-8640-613F6B730BFA}" dt="2023-10-24T19:00:19.747" v="6192" actId="1076"/>
          <ac:spMkLst>
            <pc:docMk/>
            <pc:sldMk cId="2824134044" sldId="2147375328"/>
            <ac:spMk id="14" creationId="{698E0E91-69C0-08AD-F1C2-8D53D07F85BB}"/>
          </ac:spMkLst>
        </pc:spChg>
        <pc:spChg chg="add mod">
          <ac:chgData name="Meredith Greayer" userId="84916543-a197-4c6d-a317-c88e11e357c5" providerId="ADAL" clId="{267B74B9-B7E4-DB4E-8640-613F6B730BFA}" dt="2023-10-24T19:00:09.487" v="6191" actId="1076"/>
          <ac:spMkLst>
            <pc:docMk/>
            <pc:sldMk cId="2824134044" sldId="2147375328"/>
            <ac:spMk id="15" creationId="{2B8B2057-DFC9-229B-AE71-099D1404A889}"/>
          </ac:spMkLst>
        </pc:spChg>
        <pc:picChg chg="add mod">
          <ac:chgData name="Meredith Greayer" userId="84916543-a197-4c6d-a317-c88e11e357c5" providerId="ADAL" clId="{267B74B9-B7E4-DB4E-8640-613F6B730BFA}" dt="2023-10-24T16:11:30.738" v="4748" actId="1076"/>
          <ac:picMkLst>
            <pc:docMk/>
            <pc:sldMk cId="2824134044" sldId="2147375328"/>
            <ac:picMk id="5" creationId="{22C13F39-EA01-6EEF-D6E2-56F0C174A246}"/>
          </ac:picMkLst>
        </pc:picChg>
        <pc:picChg chg="add mod modCrop">
          <ac:chgData name="Meredith Greayer" userId="84916543-a197-4c6d-a317-c88e11e357c5" providerId="ADAL" clId="{267B74B9-B7E4-DB4E-8640-613F6B730BFA}" dt="2023-10-24T19:00:09.487" v="6191" actId="1076"/>
          <ac:picMkLst>
            <pc:docMk/>
            <pc:sldMk cId="2824134044" sldId="2147375328"/>
            <ac:picMk id="6" creationId="{E536E9ED-EF6B-5C2E-D88A-3BA6BAA93955}"/>
          </ac:picMkLst>
        </pc:picChg>
        <pc:picChg chg="add mod">
          <ac:chgData name="Meredith Greayer" userId="84916543-a197-4c6d-a317-c88e11e357c5" providerId="ADAL" clId="{267B74B9-B7E4-DB4E-8640-613F6B730BFA}" dt="2023-10-24T21:27:21.932" v="7346" actId="1076"/>
          <ac:picMkLst>
            <pc:docMk/>
            <pc:sldMk cId="2824134044" sldId="2147375328"/>
            <ac:picMk id="8" creationId="{3F5A3E2B-3888-FC57-C958-3033C60A0494}"/>
          </ac:picMkLst>
        </pc:picChg>
        <pc:picChg chg="add mod">
          <ac:chgData name="Meredith Greayer" userId="84916543-a197-4c6d-a317-c88e11e357c5" providerId="ADAL" clId="{267B74B9-B7E4-DB4E-8640-613F6B730BFA}" dt="2023-10-24T21:27:18.109" v="7344" actId="1076"/>
          <ac:picMkLst>
            <pc:docMk/>
            <pc:sldMk cId="2824134044" sldId="2147375328"/>
            <ac:picMk id="10" creationId="{1C6E8DB6-E1A9-CF8E-7509-8520A7773F11}"/>
          </ac:picMkLst>
        </pc:picChg>
        <pc:picChg chg="add mod modCrop">
          <ac:chgData name="Meredith Greayer" userId="84916543-a197-4c6d-a317-c88e11e357c5" providerId="ADAL" clId="{267B74B9-B7E4-DB4E-8640-613F6B730BFA}" dt="2023-10-24T19:00:19.747" v="6192" actId="1076"/>
          <ac:picMkLst>
            <pc:docMk/>
            <pc:sldMk cId="2824134044" sldId="2147375328"/>
            <ac:picMk id="11" creationId="{2AEDA1B4-CA0D-BBD4-D064-3BEAF91E149E}"/>
          </ac:picMkLst>
        </pc:picChg>
        <pc:picChg chg="add mod modCrop">
          <ac:chgData name="Meredith Greayer" userId="84916543-a197-4c6d-a317-c88e11e357c5" providerId="ADAL" clId="{267B74B9-B7E4-DB4E-8640-613F6B730BFA}" dt="2023-10-24T19:00:09.487" v="6191" actId="1076"/>
          <ac:picMkLst>
            <pc:docMk/>
            <pc:sldMk cId="2824134044" sldId="2147375328"/>
            <ac:picMk id="12" creationId="{3F9342A0-1D41-DDD9-0CE7-5AF00993DE91}"/>
          </ac:picMkLst>
        </pc:picChg>
        <pc:cxnChg chg="add del mod">
          <ac:chgData name="Meredith Greayer" userId="84916543-a197-4c6d-a317-c88e11e357c5" providerId="ADAL" clId="{267B74B9-B7E4-DB4E-8640-613F6B730BFA}" dt="2023-10-24T18:58:31.335" v="6178" actId="478"/>
          <ac:cxnSpMkLst>
            <pc:docMk/>
            <pc:sldMk cId="2824134044" sldId="2147375328"/>
            <ac:cxnSpMk id="17" creationId="{A5577545-0ECF-C5D5-D655-09EB86011F20}"/>
          </ac:cxnSpMkLst>
        </pc:cxnChg>
        <pc:cxnChg chg="add del mod">
          <ac:chgData name="Meredith Greayer" userId="84916543-a197-4c6d-a317-c88e11e357c5" providerId="ADAL" clId="{267B74B9-B7E4-DB4E-8640-613F6B730BFA}" dt="2023-10-24T18:58:33.079" v="6179" actId="478"/>
          <ac:cxnSpMkLst>
            <pc:docMk/>
            <pc:sldMk cId="2824134044" sldId="2147375328"/>
            <ac:cxnSpMk id="19" creationId="{18106671-9DB8-03D3-CC8F-ABBD6B5343C8}"/>
          </ac:cxnSpMkLst>
        </pc:cxnChg>
      </pc:sldChg>
      <pc:sldChg chg="addSp modSp new mod">
        <pc:chgData name="Meredith Greayer" userId="84916543-a197-4c6d-a317-c88e11e357c5" providerId="ADAL" clId="{267B74B9-B7E4-DB4E-8640-613F6B730BFA}" dt="2023-10-24T16:25:50.848" v="4883" actId="20577"/>
        <pc:sldMkLst>
          <pc:docMk/>
          <pc:sldMk cId="2141395005" sldId="2147375329"/>
        </pc:sldMkLst>
        <pc:spChg chg="mod">
          <ac:chgData name="Meredith Greayer" userId="84916543-a197-4c6d-a317-c88e11e357c5" providerId="ADAL" clId="{267B74B9-B7E4-DB4E-8640-613F6B730BFA}" dt="2023-10-24T16:15:28.840" v="4813" actId="20577"/>
          <ac:spMkLst>
            <pc:docMk/>
            <pc:sldMk cId="2141395005" sldId="2147375329"/>
            <ac:spMk id="2" creationId="{11B05F8A-1440-37A8-1F11-1D75CB37C007}"/>
          </ac:spMkLst>
        </pc:spChg>
        <pc:spChg chg="add mod">
          <ac:chgData name="Meredith Greayer" userId="84916543-a197-4c6d-a317-c88e11e357c5" providerId="ADAL" clId="{267B74B9-B7E4-DB4E-8640-613F6B730BFA}" dt="2023-10-24T16:25:23.196" v="4865" actId="20577"/>
          <ac:spMkLst>
            <pc:docMk/>
            <pc:sldMk cId="2141395005" sldId="2147375329"/>
            <ac:spMk id="16" creationId="{E3DAAA34-3940-8408-C03F-AB507777472C}"/>
          </ac:spMkLst>
        </pc:spChg>
        <pc:spChg chg="add mod">
          <ac:chgData name="Meredith Greayer" userId="84916543-a197-4c6d-a317-c88e11e357c5" providerId="ADAL" clId="{267B74B9-B7E4-DB4E-8640-613F6B730BFA}" dt="2023-10-24T16:25:40.194" v="4879" actId="20577"/>
          <ac:spMkLst>
            <pc:docMk/>
            <pc:sldMk cId="2141395005" sldId="2147375329"/>
            <ac:spMk id="17" creationId="{FF0A34BC-DF47-CFD7-1AAA-D62BDE147B98}"/>
          </ac:spMkLst>
        </pc:spChg>
        <pc:spChg chg="add mod">
          <ac:chgData name="Meredith Greayer" userId="84916543-a197-4c6d-a317-c88e11e357c5" providerId="ADAL" clId="{267B74B9-B7E4-DB4E-8640-613F6B730BFA}" dt="2023-10-24T16:25:50.848" v="4883" actId="20577"/>
          <ac:spMkLst>
            <pc:docMk/>
            <pc:sldMk cId="2141395005" sldId="2147375329"/>
            <ac:spMk id="18" creationId="{62A2703D-E40F-67EA-8F05-A0AC291C54D1}"/>
          </ac:spMkLst>
        </pc:spChg>
        <pc:picChg chg="add mod">
          <ac:chgData name="Meredith Greayer" userId="84916543-a197-4c6d-a317-c88e11e357c5" providerId="ADAL" clId="{267B74B9-B7E4-DB4E-8640-613F6B730BFA}" dt="2023-10-24T16:17:17.270" v="4816" actId="1076"/>
          <ac:picMkLst>
            <pc:docMk/>
            <pc:sldMk cId="2141395005" sldId="2147375329"/>
            <ac:picMk id="5" creationId="{371DFC07-FF40-CA10-4B4D-E38C329948E4}"/>
          </ac:picMkLst>
        </pc:picChg>
        <pc:picChg chg="add mod">
          <ac:chgData name="Meredith Greayer" userId="84916543-a197-4c6d-a317-c88e11e357c5" providerId="ADAL" clId="{267B74B9-B7E4-DB4E-8640-613F6B730BFA}" dt="2023-10-24T16:21:43.409" v="4857" actId="1076"/>
          <ac:picMkLst>
            <pc:docMk/>
            <pc:sldMk cId="2141395005" sldId="2147375329"/>
            <ac:picMk id="7" creationId="{F90E39C8-A512-DA3B-66C4-E9E48F895A95}"/>
          </ac:picMkLst>
        </pc:picChg>
        <pc:picChg chg="add mod">
          <ac:chgData name="Meredith Greayer" userId="84916543-a197-4c6d-a317-c88e11e357c5" providerId="ADAL" clId="{267B74B9-B7E4-DB4E-8640-613F6B730BFA}" dt="2023-10-24T16:18:32.234" v="4825" actId="1076"/>
          <ac:picMkLst>
            <pc:docMk/>
            <pc:sldMk cId="2141395005" sldId="2147375329"/>
            <ac:picMk id="9" creationId="{CF16D1E8-00DA-CF2C-4FF6-94EB02053FFF}"/>
          </ac:picMkLst>
        </pc:picChg>
        <pc:picChg chg="add mod">
          <ac:chgData name="Meredith Greayer" userId="84916543-a197-4c6d-a317-c88e11e357c5" providerId="ADAL" clId="{267B74B9-B7E4-DB4E-8640-613F6B730BFA}" dt="2023-10-24T16:21:43.409" v="4857" actId="1076"/>
          <ac:picMkLst>
            <pc:docMk/>
            <pc:sldMk cId="2141395005" sldId="2147375329"/>
            <ac:picMk id="11" creationId="{4D093631-2336-6085-34D0-81434CB9056E}"/>
          </ac:picMkLst>
        </pc:picChg>
        <pc:picChg chg="add mod">
          <ac:chgData name="Meredith Greayer" userId="84916543-a197-4c6d-a317-c88e11e357c5" providerId="ADAL" clId="{267B74B9-B7E4-DB4E-8640-613F6B730BFA}" dt="2023-10-24T16:19:36.367" v="4834" actId="14100"/>
          <ac:picMkLst>
            <pc:docMk/>
            <pc:sldMk cId="2141395005" sldId="2147375329"/>
            <ac:picMk id="13" creationId="{53E21C86-DA2B-818A-1C7E-3687BED402D1}"/>
          </ac:picMkLst>
        </pc:picChg>
        <pc:picChg chg="add mod">
          <ac:chgData name="Meredith Greayer" userId="84916543-a197-4c6d-a317-c88e11e357c5" providerId="ADAL" clId="{267B74B9-B7E4-DB4E-8640-613F6B730BFA}" dt="2023-10-24T16:21:43.409" v="4857" actId="1076"/>
          <ac:picMkLst>
            <pc:docMk/>
            <pc:sldMk cId="2141395005" sldId="2147375329"/>
            <ac:picMk id="15" creationId="{DC2CB5E8-1820-9C07-BA6F-727B59D19935}"/>
          </ac:picMkLst>
        </pc:picChg>
      </pc:sldChg>
      <pc:sldChg chg="addSp modSp new mod">
        <pc:chgData name="Meredith Greayer" userId="84916543-a197-4c6d-a317-c88e11e357c5" providerId="ADAL" clId="{267B74B9-B7E4-DB4E-8640-613F6B730BFA}" dt="2023-10-24T16:33:15.710" v="5046" actId="1076"/>
        <pc:sldMkLst>
          <pc:docMk/>
          <pc:sldMk cId="1274965067" sldId="2147375330"/>
        </pc:sldMkLst>
        <pc:spChg chg="mod">
          <ac:chgData name="Meredith Greayer" userId="84916543-a197-4c6d-a317-c88e11e357c5" providerId="ADAL" clId="{267B74B9-B7E4-DB4E-8640-613F6B730BFA}" dt="2023-10-24T16:30:51.114" v="4961" actId="20577"/>
          <ac:spMkLst>
            <pc:docMk/>
            <pc:sldMk cId="1274965067" sldId="2147375330"/>
            <ac:spMk id="2" creationId="{9FC65C14-9A3E-9DE8-7620-0513FF3BB472}"/>
          </ac:spMkLst>
        </pc:spChg>
        <pc:spChg chg="add mod">
          <ac:chgData name="Meredith Greayer" userId="84916543-a197-4c6d-a317-c88e11e357c5" providerId="ADAL" clId="{267B74B9-B7E4-DB4E-8640-613F6B730BFA}" dt="2023-10-24T16:33:03.967" v="5044" actId="1076"/>
          <ac:spMkLst>
            <pc:docMk/>
            <pc:sldMk cId="1274965067" sldId="2147375330"/>
            <ac:spMk id="6" creationId="{599527D7-F75A-438B-B903-93C9A402569D}"/>
          </ac:spMkLst>
        </pc:spChg>
        <pc:spChg chg="add mod">
          <ac:chgData name="Meredith Greayer" userId="84916543-a197-4c6d-a317-c88e11e357c5" providerId="ADAL" clId="{267B74B9-B7E4-DB4E-8640-613F6B730BFA}" dt="2023-10-24T16:33:15.710" v="5046" actId="1076"/>
          <ac:spMkLst>
            <pc:docMk/>
            <pc:sldMk cId="1274965067" sldId="2147375330"/>
            <ac:spMk id="7" creationId="{C8500D7D-4361-A89C-C44F-75FE747ED215}"/>
          </ac:spMkLst>
        </pc:spChg>
        <pc:picChg chg="add mod modCrop">
          <ac:chgData name="Meredith Greayer" userId="84916543-a197-4c6d-a317-c88e11e357c5" providerId="ADAL" clId="{267B74B9-B7E4-DB4E-8640-613F6B730BFA}" dt="2023-10-24T16:32:51.433" v="5041" actId="1076"/>
          <ac:picMkLst>
            <pc:docMk/>
            <pc:sldMk cId="1274965067" sldId="2147375330"/>
            <ac:picMk id="5" creationId="{5049AABA-A8F9-9FB0-5E83-DF3425EF3C51}"/>
          </ac:picMkLst>
        </pc:picChg>
      </pc:sldChg>
      <pc:sldChg chg="addSp delSp modSp new mod">
        <pc:chgData name="Meredith Greayer" userId="84916543-a197-4c6d-a317-c88e11e357c5" providerId="ADAL" clId="{267B74B9-B7E4-DB4E-8640-613F6B730BFA}" dt="2023-10-24T16:45:03.503" v="5236" actId="207"/>
        <pc:sldMkLst>
          <pc:docMk/>
          <pc:sldMk cId="2318621825" sldId="2147375331"/>
        </pc:sldMkLst>
        <pc:spChg chg="mod">
          <ac:chgData name="Meredith Greayer" userId="84916543-a197-4c6d-a317-c88e11e357c5" providerId="ADAL" clId="{267B74B9-B7E4-DB4E-8640-613F6B730BFA}" dt="2023-10-24T16:33:52.242" v="5076" actId="20577"/>
          <ac:spMkLst>
            <pc:docMk/>
            <pc:sldMk cId="2318621825" sldId="2147375331"/>
            <ac:spMk id="2" creationId="{403BC48C-FAF7-B3F9-9462-6A8104CAC5F7}"/>
          </ac:spMkLst>
        </pc:spChg>
        <pc:spChg chg="add mod">
          <ac:chgData name="Meredith Greayer" userId="84916543-a197-4c6d-a317-c88e11e357c5" providerId="ADAL" clId="{267B74B9-B7E4-DB4E-8640-613F6B730BFA}" dt="2023-10-24T16:44:26.616" v="5227" actId="207"/>
          <ac:spMkLst>
            <pc:docMk/>
            <pc:sldMk cId="2318621825" sldId="2147375331"/>
            <ac:spMk id="13" creationId="{0C83B824-3A77-9F8D-68A8-AA1F5B2A8524}"/>
          </ac:spMkLst>
        </pc:spChg>
        <pc:spChg chg="add del mod">
          <ac:chgData name="Meredith Greayer" userId="84916543-a197-4c6d-a317-c88e11e357c5" providerId="ADAL" clId="{267B74B9-B7E4-DB4E-8640-613F6B730BFA}" dt="2023-10-24T16:42:17.459" v="5151" actId="478"/>
          <ac:spMkLst>
            <pc:docMk/>
            <pc:sldMk cId="2318621825" sldId="2147375331"/>
            <ac:spMk id="14" creationId="{07953CFD-8B80-DA8E-5F3B-C96B9791EF53}"/>
          </ac:spMkLst>
        </pc:spChg>
        <pc:spChg chg="add del mod">
          <ac:chgData name="Meredith Greayer" userId="84916543-a197-4c6d-a317-c88e11e357c5" providerId="ADAL" clId="{267B74B9-B7E4-DB4E-8640-613F6B730BFA}" dt="2023-10-24T16:42:18.478" v="5152" actId="478"/>
          <ac:spMkLst>
            <pc:docMk/>
            <pc:sldMk cId="2318621825" sldId="2147375331"/>
            <ac:spMk id="15" creationId="{D04C8547-11DF-C0FC-5208-B6E2D8842A75}"/>
          </ac:spMkLst>
        </pc:spChg>
        <pc:spChg chg="add mod">
          <ac:chgData name="Meredith Greayer" userId="84916543-a197-4c6d-a317-c88e11e357c5" providerId="ADAL" clId="{267B74B9-B7E4-DB4E-8640-613F6B730BFA}" dt="2023-10-24T16:44:30.750" v="5228" actId="207"/>
          <ac:spMkLst>
            <pc:docMk/>
            <pc:sldMk cId="2318621825" sldId="2147375331"/>
            <ac:spMk id="16" creationId="{5417AD70-77C6-A1DB-AE48-B4EED591D4E4}"/>
          </ac:spMkLst>
        </pc:spChg>
        <pc:spChg chg="add mod">
          <ac:chgData name="Meredith Greayer" userId="84916543-a197-4c6d-a317-c88e11e357c5" providerId="ADAL" clId="{267B74B9-B7E4-DB4E-8640-613F6B730BFA}" dt="2023-10-24T16:45:03.503" v="5236" actId="207"/>
          <ac:spMkLst>
            <pc:docMk/>
            <pc:sldMk cId="2318621825" sldId="2147375331"/>
            <ac:spMk id="17" creationId="{6540F057-1942-FDD3-DC65-37CDDF6D4504}"/>
          </ac:spMkLst>
        </pc:spChg>
        <pc:picChg chg="add mod">
          <ac:chgData name="Meredith Greayer" userId="84916543-a197-4c6d-a317-c88e11e357c5" providerId="ADAL" clId="{267B74B9-B7E4-DB4E-8640-613F6B730BFA}" dt="2023-10-24T16:36:23.394" v="5083" actId="1076"/>
          <ac:picMkLst>
            <pc:docMk/>
            <pc:sldMk cId="2318621825" sldId="2147375331"/>
            <ac:picMk id="5" creationId="{8CBCE59E-2B36-3072-38FA-9C94B1C587E9}"/>
          </ac:picMkLst>
        </pc:picChg>
        <pc:picChg chg="add mod modCrop">
          <ac:chgData name="Meredith Greayer" userId="84916543-a197-4c6d-a317-c88e11e357c5" providerId="ADAL" clId="{267B74B9-B7E4-DB4E-8640-613F6B730BFA}" dt="2023-10-24T16:42:00.225" v="5143" actId="1076"/>
          <ac:picMkLst>
            <pc:docMk/>
            <pc:sldMk cId="2318621825" sldId="2147375331"/>
            <ac:picMk id="6" creationId="{B679D275-7473-4B2F-79C5-68FDEFD28E3B}"/>
          </ac:picMkLst>
        </pc:picChg>
        <pc:picChg chg="add mod">
          <ac:chgData name="Meredith Greayer" userId="84916543-a197-4c6d-a317-c88e11e357c5" providerId="ADAL" clId="{267B74B9-B7E4-DB4E-8640-613F6B730BFA}" dt="2023-10-24T16:38:20.850" v="5098" actId="1076"/>
          <ac:picMkLst>
            <pc:docMk/>
            <pc:sldMk cId="2318621825" sldId="2147375331"/>
            <ac:picMk id="8" creationId="{ADD2C571-2A6B-83FF-1D6B-04C1656688A3}"/>
          </ac:picMkLst>
        </pc:picChg>
        <pc:picChg chg="add mod modCrop">
          <ac:chgData name="Meredith Greayer" userId="84916543-a197-4c6d-a317-c88e11e357c5" providerId="ADAL" clId="{267B74B9-B7E4-DB4E-8640-613F6B730BFA}" dt="2023-10-24T16:42:29.979" v="5154" actId="1076"/>
          <ac:picMkLst>
            <pc:docMk/>
            <pc:sldMk cId="2318621825" sldId="2147375331"/>
            <ac:picMk id="9" creationId="{55971DE0-AB02-26A8-0817-8367F79B11BB}"/>
          </ac:picMkLst>
        </pc:picChg>
        <pc:picChg chg="add mod">
          <ac:chgData name="Meredith Greayer" userId="84916543-a197-4c6d-a317-c88e11e357c5" providerId="ADAL" clId="{267B74B9-B7E4-DB4E-8640-613F6B730BFA}" dt="2023-10-24T16:40:47.318" v="5121" actId="1076"/>
          <ac:picMkLst>
            <pc:docMk/>
            <pc:sldMk cId="2318621825" sldId="2147375331"/>
            <ac:picMk id="11" creationId="{EBA69BB7-BBDC-F88C-0785-81E8FD79F847}"/>
          </ac:picMkLst>
        </pc:picChg>
        <pc:picChg chg="add mod modCrop">
          <ac:chgData name="Meredith Greayer" userId="84916543-a197-4c6d-a317-c88e11e357c5" providerId="ADAL" clId="{267B74B9-B7E4-DB4E-8640-613F6B730BFA}" dt="2023-10-24T16:42:34.132" v="5155" actId="1076"/>
          <ac:picMkLst>
            <pc:docMk/>
            <pc:sldMk cId="2318621825" sldId="2147375331"/>
            <ac:picMk id="12" creationId="{84BD5871-9EEA-8B69-2E4E-7D7F63CE0B3E}"/>
          </ac:picMkLst>
        </pc:picChg>
      </pc:sldChg>
      <pc:sldChg chg="modSp mod">
        <pc:chgData name="Meredith Greayer" userId="84916543-a197-4c6d-a317-c88e11e357c5" providerId="ADAL" clId="{267B74B9-B7E4-DB4E-8640-613F6B730BFA}" dt="2023-10-26T02:37:11.139" v="9059" actId="20577"/>
        <pc:sldMkLst>
          <pc:docMk/>
          <pc:sldMk cId="2470711359" sldId="2147375333"/>
        </pc:sldMkLst>
        <pc:spChg chg="mod">
          <ac:chgData name="Meredith Greayer" userId="84916543-a197-4c6d-a317-c88e11e357c5" providerId="ADAL" clId="{267B74B9-B7E4-DB4E-8640-613F6B730BFA}" dt="2023-10-26T02:35:40.668" v="8926" actId="20577"/>
          <ac:spMkLst>
            <pc:docMk/>
            <pc:sldMk cId="2470711359" sldId="2147375333"/>
            <ac:spMk id="38" creationId="{2AA26261-B708-52D9-1CDF-97EB4321CCDA}"/>
          </ac:spMkLst>
        </pc:spChg>
        <pc:spChg chg="mod">
          <ac:chgData name="Meredith Greayer" userId="84916543-a197-4c6d-a317-c88e11e357c5" providerId="ADAL" clId="{267B74B9-B7E4-DB4E-8640-613F6B730BFA}" dt="2023-10-26T02:36:34.484" v="8984" actId="20577"/>
          <ac:spMkLst>
            <pc:docMk/>
            <pc:sldMk cId="2470711359" sldId="2147375333"/>
            <ac:spMk id="39" creationId="{3289685F-5A88-03EE-DA11-86ECFCFECD3B}"/>
          </ac:spMkLst>
        </pc:spChg>
        <pc:spChg chg="mod">
          <ac:chgData name="Meredith Greayer" userId="84916543-a197-4c6d-a317-c88e11e357c5" providerId="ADAL" clId="{267B74B9-B7E4-DB4E-8640-613F6B730BFA}" dt="2023-10-26T02:32:24.636" v="8607" actId="20577"/>
          <ac:spMkLst>
            <pc:docMk/>
            <pc:sldMk cId="2470711359" sldId="2147375333"/>
            <ac:spMk id="40" creationId="{2C8294B1-B8A2-CEBF-CB7F-CA7522EFFC9B}"/>
          </ac:spMkLst>
        </pc:spChg>
        <pc:spChg chg="mod">
          <ac:chgData name="Meredith Greayer" userId="84916543-a197-4c6d-a317-c88e11e357c5" providerId="ADAL" clId="{267B74B9-B7E4-DB4E-8640-613F6B730BFA}" dt="2023-10-26T02:37:11.139" v="9059" actId="20577"/>
          <ac:spMkLst>
            <pc:docMk/>
            <pc:sldMk cId="2470711359" sldId="2147375333"/>
            <ac:spMk id="41" creationId="{54A0A568-E54E-174A-1AA0-0875CD185EA3}"/>
          </ac:spMkLst>
        </pc:spChg>
        <pc:spChg chg="mod">
          <ac:chgData name="Meredith Greayer" userId="84916543-a197-4c6d-a317-c88e11e357c5" providerId="ADAL" clId="{267B74B9-B7E4-DB4E-8640-613F6B730BFA}" dt="2023-10-26T02:34:36.377" v="8830" actId="20577"/>
          <ac:spMkLst>
            <pc:docMk/>
            <pc:sldMk cId="2470711359" sldId="2147375333"/>
            <ac:spMk id="46" creationId="{D0CC5B25-9614-3CAC-380D-838A5F7AA3F6}"/>
          </ac:spMkLst>
        </pc:spChg>
        <pc:spChg chg="mod">
          <ac:chgData name="Meredith Greayer" userId="84916543-a197-4c6d-a317-c88e11e357c5" providerId="ADAL" clId="{267B74B9-B7E4-DB4E-8640-613F6B730BFA}" dt="2023-10-26T02:34:16.649" v="8767" actId="20577"/>
          <ac:spMkLst>
            <pc:docMk/>
            <pc:sldMk cId="2470711359" sldId="2147375333"/>
            <ac:spMk id="47" creationId="{E55F492A-D7ED-74C7-A289-86D8393D5FA8}"/>
          </ac:spMkLst>
        </pc:spChg>
      </pc:sldChg>
      <pc:sldChg chg="modCm">
        <pc:chgData name="Meredith Greayer" userId="84916543-a197-4c6d-a317-c88e11e357c5" providerId="ADAL" clId="{267B74B9-B7E4-DB4E-8640-613F6B730BFA}" dt="2023-10-27T01:23:11.656" v="9075" actId="2056"/>
        <pc:sldMkLst>
          <pc:docMk/>
          <pc:sldMk cId="366519547" sldId="2147375361"/>
        </pc:sldMkLst>
        <pc:extLst>
          <p:ext xmlns:p="http://schemas.openxmlformats.org/presentationml/2006/main" uri="{D6D511B9-2390-475A-947B-AFAB55BFBCF1}">
            <pc226:cmChg xmlns:pc226="http://schemas.microsoft.com/office/powerpoint/2022/06/main/command" chg="mod">
              <pc226:chgData name="Meredith Greayer" userId="84916543-a197-4c6d-a317-c88e11e357c5" providerId="ADAL" clId="{267B74B9-B7E4-DB4E-8640-613F6B730BFA}" dt="2023-10-27T01:23:11.656" v="9075" actId="2056"/>
              <pc2:cmMkLst xmlns:pc2="http://schemas.microsoft.com/office/powerpoint/2019/9/main/command">
                <pc:docMk/>
                <pc:sldMk cId="366519547" sldId="2147375361"/>
                <pc2:cmMk id="{86670263-560A-49FA-8150-D77D970F90B4}"/>
              </pc2:cmMkLst>
            </pc226:cmChg>
            <pc226:cmChg xmlns:pc226="http://schemas.microsoft.com/office/powerpoint/2022/06/main/command" chg="mod">
              <pc226:chgData name="Meredith Greayer" userId="84916543-a197-4c6d-a317-c88e11e357c5" providerId="ADAL" clId="{267B74B9-B7E4-DB4E-8640-613F6B730BFA}" dt="2023-10-27T01:23:11.656" v="9075" actId="2056"/>
              <pc2:cmMkLst xmlns:pc2="http://schemas.microsoft.com/office/powerpoint/2019/9/main/command">
                <pc:docMk/>
                <pc:sldMk cId="366519547" sldId="2147375361"/>
                <pc2:cmMk id="{1D241592-F64B-4A74-9DB8-0B6404D8B1FE}"/>
              </pc2:cmMkLst>
            </pc226:cmChg>
            <pc226:cmChg xmlns:pc226="http://schemas.microsoft.com/office/powerpoint/2022/06/main/command" chg="mod">
              <pc226:chgData name="Meredith Greayer" userId="84916543-a197-4c6d-a317-c88e11e357c5" providerId="ADAL" clId="{267B74B9-B7E4-DB4E-8640-613F6B730BFA}" dt="2023-10-27T01:23:11.656" v="9075" actId="2056"/>
              <pc2:cmMkLst xmlns:pc2="http://schemas.microsoft.com/office/powerpoint/2019/9/main/command">
                <pc:docMk/>
                <pc:sldMk cId="366519547" sldId="2147375361"/>
                <pc2:cmMk id="{4E810CA0-EB87-4970-874C-49410EFE0C44}"/>
              </pc2:cmMkLst>
            </pc226:cmChg>
            <pc226:cmChg xmlns:pc226="http://schemas.microsoft.com/office/powerpoint/2022/06/main/command" chg="mod">
              <pc226:chgData name="Meredith Greayer" userId="84916543-a197-4c6d-a317-c88e11e357c5" providerId="ADAL" clId="{267B74B9-B7E4-DB4E-8640-613F6B730BFA}" dt="2023-10-27T01:23:11.656" v="9075" actId="2056"/>
              <pc2:cmMkLst xmlns:pc2="http://schemas.microsoft.com/office/powerpoint/2019/9/main/command">
                <pc:docMk/>
                <pc:sldMk cId="366519547" sldId="2147375361"/>
                <pc2:cmMk id="{3229ECEC-5891-4F56-A915-F8B4B6CB6C98}"/>
              </pc2:cmMkLst>
            </pc226:cmChg>
          </p:ext>
        </pc:extLst>
      </pc:sldChg>
      <pc:sldChg chg="modSp mod">
        <pc:chgData name="Meredith Greayer" userId="84916543-a197-4c6d-a317-c88e11e357c5" providerId="ADAL" clId="{267B74B9-B7E4-DB4E-8640-613F6B730BFA}" dt="2023-10-26T02:05:22.617" v="7568" actId="20577"/>
        <pc:sldMkLst>
          <pc:docMk/>
          <pc:sldMk cId="839392637" sldId="2147375362"/>
        </pc:sldMkLst>
        <pc:spChg chg="mod">
          <ac:chgData name="Meredith Greayer" userId="84916543-a197-4c6d-a317-c88e11e357c5" providerId="ADAL" clId="{267B74B9-B7E4-DB4E-8640-613F6B730BFA}" dt="2023-10-26T02:05:22.617" v="7568" actId="20577"/>
          <ac:spMkLst>
            <pc:docMk/>
            <pc:sldMk cId="839392637" sldId="2147375362"/>
            <ac:spMk id="2" creationId="{E47D186D-1BB4-07F6-EF29-C374DAE8EC22}"/>
          </ac:spMkLst>
        </pc:spChg>
      </pc:sldChg>
    </pc:docChg>
  </pc:docChgLst>
  <pc:docChgLst>
    <pc:chgData name="James Stevens" userId="0c12d8e9-61f3-4835-9d00-e483aa80e4d2" providerId="ADAL" clId="{DEAB2CC9-B0B2-4CDA-9AE8-B0D2F08673B1}"/>
    <pc:docChg chg="custSel modSld">
      <pc:chgData name="James Stevens" userId="0c12d8e9-61f3-4835-9d00-e483aa80e4d2" providerId="ADAL" clId="{DEAB2CC9-B0B2-4CDA-9AE8-B0D2F08673B1}" dt="2023-10-26T22:15:35.181" v="34"/>
      <pc:docMkLst>
        <pc:docMk/>
      </pc:docMkLst>
      <pc:sldChg chg="addCm modCm">
        <pc:chgData name="James Stevens" userId="0c12d8e9-61f3-4835-9d00-e483aa80e4d2" providerId="ADAL" clId="{DEAB2CC9-B0B2-4CDA-9AE8-B0D2F08673B1}" dt="2023-10-26T22:15:35.181" v="34"/>
        <pc:sldMkLst>
          <pc:docMk/>
          <pc:sldMk cId="2071174241" sldId="264"/>
        </pc:sldMkLst>
        <pc:extLst>
          <p:ext xmlns:p="http://schemas.openxmlformats.org/presentationml/2006/main" uri="{D6D511B9-2390-475A-947B-AFAB55BFBCF1}">
            <pc226:cmChg xmlns:pc226="http://schemas.microsoft.com/office/powerpoint/2022/06/main/command" chg="add mod">
              <pc226:chgData name="James Stevens" userId="0c12d8e9-61f3-4835-9d00-e483aa80e4d2" providerId="ADAL" clId="{DEAB2CC9-B0B2-4CDA-9AE8-B0D2F08673B1}" dt="2023-10-26T22:15:28.231" v="33"/>
              <pc2:cmMkLst xmlns:pc2="http://schemas.microsoft.com/office/powerpoint/2019/9/main/command">
                <pc:docMk/>
                <pc:sldMk cId="2071174241" sldId="264"/>
                <pc2:cmMk id="{4BEC2A69-E49C-401C-8BA5-9DB319E87981}"/>
              </pc2:cmMkLst>
            </pc226:cmChg>
            <pc226:cmChg xmlns:pc226="http://schemas.microsoft.com/office/powerpoint/2022/06/main/command" chg="add mod">
              <pc226:chgData name="James Stevens" userId="0c12d8e9-61f3-4835-9d00-e483aa80e4d2" providerId="ADAL" clId="{DEAB2CC9-B0B2-4CDA-9AE8-B0D2F08673B1}" dt="2023-10-26T22:15:35.181" v="34"/>
              <pc2:cmMkLst xmlns:pc2="http://schemas.microsoft.com/office/powerpoint/2019/9/main/command">
                <pc:docMk/>
                <pc:sldMk cId="2071174241" sldId="264"/>
                <pc2:cmMk id="{DBBBEDDC-E6BF-46E1-86EC-0618EB995DE4}"/>
              </pc2:cmMkLst>
            </pc226:cmChg>
          </p:ext>
        </pc:extLst>
      </pc:sldChg>
      <pc:sldChg chg="addCm modCm">
        <pc:chgData name="James Stevens" userId="0c12d8e9-61f3-4835-9d00-e483aa80e4d2" providerId="ADAL" clId="{DEAB2CC9-B0B2-4CDA-9AE8-B0D2F08673B1}" dt="2023-10-26T22:15:05.308" v="32"/>
        <pc:sldMkLst>
          <pc:docMk/>
          <pc:sldMk cId="3765177644" sldId="274"/>
        </pc:sldMkLst>
        <pc:extLst>
          <p:ext xmlns:p="http://schemas.openxmlformats.org/presentationml/2006/main" uri="{D6D511B9-2390-475A-947B-AFAB55BFBCF1}">
            <pc226:cmChg xmlns:pc226="http://schemas.microsoft.com/office/powerpoint/2022/06/main/command" chg="add mod">
              <pc226:chgData name="James Stevens" userId="0c12d8e9-61f3-4835-9d00-e483aa80e4d2" providerId="ADAL" clId="{DEAB2CC9-B0B2-4CDA-9AE8-B0D2F08673B1}" dt="2023-10-26T22:15:05.308" v="32"/>
              <pc2:cmMkLst xmlns:pc2="http://schemas.microsoft.com/office/powerpoint/2019/9/main/command">
                <pc:docMk/>
                <pc:sldMk cId="3765177644" sldId="274"/>
                <pc2:cmMk id="{BE3EB528-5472-443C-9EDF-B09D3E45C566}"/>
              </pc2:cmMkLst>
            </pc226:cmChg>
          </p:ext>
        </pc:extLst>
      </pc:sldChg>
      <pc:sldChg chg="addSp delSp modSp mod modCm">
        <pc:chgData name="James Stevens" userId="0c12d8e9-61f3-4835-9d00-e483aa80e4d2" providerId="ADAL" clId="{DEAB2CC9-B0B2-4CDA-9AE8-B0D2F08673B1}" dt="2023-10-26T17:50:51.417" v="8"/>
        <pc:sldMkLst>
          <pc:docMk/>
          <pc:sldMk cId="3209593683" sldId="276"/>
        </pc:sldMkLst>
        <pc:spChg chg="add del mod">
          <ac:chgData name="James Stevens" userId="0c12d8e9-61f3-4835-9d00-e483aa80e4d2" providerId="ADAL" clId="{DEAB2CC9-B0B2-4CDA-9AE8-B0D2F08673B1}" dt="2023-10-26T15:59:32.211" v="7" actId="478"/>
          <ac:spMkLst>
            <pc:docMk/>
            <pc:sldMk cId="3209593683" sldId="276"/>
            <ac:spMk id="5" creationId="{79C00325-3773-7DDD-BFF3-73C71F5EE937}"/>
          </ac:spMkLst>
        </pc:spChg>
        <pc:extLst>
          <p:ext xmlns:p="http://schemas.openxmlformats.org/presentationml/2006/main" uri="{D6D511B9-2390-475A-947B-AFAB55BFBCF1}">
            <pc226:cmChg xmlns:pc226="http://schemas.microsoft.com/office/powerpoint/2022/06/main/command" chg="">
              <pc226:chgData name="James Stevens" userId="0c12d8e9-61f3-4835-9d00-e483aa80e4d2" providerId="ADAL" clId="{DEAB2CC9-B0B2-4CDA-9AE8-B0D2F08673B1}" dt="2023-10-26T17:50:51.417" v="8"/>
              <pc2:cmMkLst xmlns:pc2="http://schemas.microsoft.com/office/powerpoint/2019/9/main/command">
                <pc:docMk/>
                <pc:sldMk cId="3209593683" sldId="276"/>
                <pc2:cmMk id="{0FCE0AA8-EBBA-7845-B105-8B96942FE6E0}"/>
              </pc2:cmMkLst>
              <pc226:cmRplyChg chg="add">
                <pc226:chgData name="James Stevens" userId="0c12d8e9-61f3-4835-9d00-e483aa80e4d2" providerId="ADAL" clId="{DEAB2CC9-B0B2-4CDA-9AE8-B0D2F08673B1}" dt="2023-10-26T17:50:51.417" v="8"/>
                <pc2:cmRplyMkLst xmlns:pc2="http://schemas.microsoft.com/office/powerpoint/2019/9/main/command">
                  <pc:docMk/>
                  <pc:sldMk cId="3209593683" sldId="276"/>
                  <pc2:cmMk id="{0FCE0AA8-EBBA-7845-B105-8B96942FE6E0}"/>
                  <pc2:cmRplyMk id="{D180959C-B988-4A64-8C0A-06756676C3F6}"/>
                </pc2:cmRplyMkLst>
              </pc226:cmRplyChg>
            </pc226:cmChg>
          </p:ext>
        </pc:extLst>
      </pc:sldChg>
      <pc:sldChg chg="modSp mod addCm">
        <pc:chgData name="James Stevens" userId="0c12d8e9-61f3-4835-9d00-e483aa80e4d2" providerId="ADAL" clId="{DEAB2CC9-B0B2-4CDA-9AE8-B0D2F08673B1}" dt="2023-10-26T17:57:02.968" v="21"/>
        <pc:sldMkLst>
          <pc:docMk/>
          <pc:sldMk cId="48528248" sldId="277"/>
        </pc:sldMkLst>
        <pc:spChg chg="mod">
          <ac:chgData name="James Stevens" userId="0c12d8e9-61f3-4835-9d00-e483aa80e4d2" providerId="ADAL" clId="{DEAB2CC9-B0B2-4CDA-9AE8-B0D2F08673B1}" dt="2023-10-26T17:51:59.201" v="10" actId="2711"/>
          <ac:spMkLst>
            <pc:docMk/>
            <pc:sldMk cId="48528248" sldId="277"/>
            <ac:spMk id="11" creationId="{B65621EE-9A74-FAC6-D610-65AE7F0C8E66}"/>
          </ac:spMkLst>
        </pc:spChg>
        <pc:spChg chg="mod">
          <ac:chgData name="James Stevens" userId="0c12d8e9-61f3-4835-9d00-e483aa80e4d2" providerId="ADAL" clId="{DEAB2CC9-B0B2-4CDA-9AE8-B0D2F08673B1}" dt="2023-10-26T17:52:33.758" v="17" actId="2711"/>
          <ac:spMkLst>
            <pc:docMk/>
            <pc:sldMk cId="48528248" sldId="277"/>
            <ac:spMk id="15" creationId="{5572FB21-7DC0-6A38-0755-233DD1830547}"/>
          </ac:spMkLst>
        </pc:spChg>
        <pc:spChg chg="mod">
          <ac:chgData name="James Stevens" userId="0c12d8e9-61f3-4835-9d00-e483aa80e4d2" providerId="ADAL" clId="{DEAB2CC9-B0B2-4CDA-9AE8-B0D2F08673B1}" dt="2023-10-26T17:52:22.016" v="15" actId="2711"/>
          <ac:spMkLst>
            <pc:docMk/>
            <pc:sldMk cId="48528248" sldId="277"/>
            <ac:spMk id="16" creationId="{D623C2E1-DDA7-0AE2-CD5C-30EF8F3616B9}"/>
          </ac:spMkLst>
        </pc:spChg>
        <pc:spChg chg="mod">
          <ac:chgData name="James Stevens" userId="0c12d8e9-61f3-4835-9d00-e483aa80e4d2" providerId="ADAL" clId="{DEAB2CC9-B0B2-4CDA-9AE8-B0D2F08673B1}" dt="2023-10-26T17:52:03.305" v="11" actId="2711"/>
          <ac:spMkLst>
            <pc:docMk/>
            <pc:sldMk cId="48528248" sldId="277"/>
            <ac:spMk id="43" creationId="{D22E5419-D715-5F6C-FAE8-8D833D6EB32F}"/>
          </ac:spMkLst>
        </pc:spChg>
        <pc:spChg chg="mod">
          <ac:chgData name="James Stevens" userId="0c12d8e9-61f3-4835-9d00-e483aa80e4d2" providerId="ADAL" clId="{DEAB2CC9-B0B2-4CDA-9AE8-B0D2F08673B1}" dt="2023-10-26T17:52:13.847" v="14" actId="2711"/>
          <ac:spMkLst>
            <pc:docMk/>
            <pc:sldMk cId="48528248" sldId="277"/>
            <ac:spMk id="44" creationId="{D8759E2D-C3F0-10CD-2951-9B826946B674}"/>
          </ac:spMkLst>
        </pc:spChg>
        <pc:spChg chg="mod">
          <ac:chgData name="James Stevens" userId="0c12d8e9-61f3-4835-9d00-e483aa80e4d2" providerId="ADAL" clId="{DEAB2CC9-B0B2-4CDA-9AE8-B0D2F08673B1}" dt="2023-10-26T17:52:06.829" v="12" actId="2711"/>
          <ac:spMkLst>
            <pc:docMk/>
            <pc:sldMk cId="48528248" sldId="277"/>
            <ac:spMk id="46" creationId="{80CC6A93-AD30-303B-4579-19052FC3DBB4}"/>
          </ac:spMkLst>
        </pc:spChg>
        <pc:spChg chg="mod">
          <ac:chgData name="James Stevens" userId="0c12d8e9-61f3-4835-9d00-e483aa80e4d2" providerId="ADAL" clId="{DEAB2CC9-B0B2-4CDA-9AE8-B0D2F08673B1}" dt="2023-10-26T17:52:10.306" v="13" actId="2711"/>
          <ac:spMkLst>
            <pc:docMk/>
            <pc:sldMk cId="48528248" sldId="277"/>
            <ac:spMk id="47" creationId="{D1F7362E-C8F0-A092-D9DE-0DE70F9E0C4C}"/>
          </ac:spMkLst>
        </pc:spChg>
        <pc:spChg chg="mod">
          <ac:chgData name="James Stevens" userId="0c12d8e9-61f3-4835-9d00-e483aa80e4d2" providerId="ADAL" clId="{DEAB2CC9-B0B2-4CDA-9AE8-B0D2F08673B1}" dt="2023-10-26T17:52:25.299" v="16" actId="2711"/>
          <ac:spMkLst>
            <pc:docMk/>
            <pc:sldMk cId="48528248" sldId="277"/>
            <ac:spMk id="48" creationId="{4E9CAA3F-7422-09C3-B5C0-643F08CD4EF8}"/>
          </ac:spMkLst>
        </pc:spChg>
        <pc:extLst>
          <p:ext xmlns:p="http://schemas.openxmlformats.org/presentationml/2006/main" uri="{D6D511B9-2390-475A-947B-AFAB55BFBCF1}">
            <pc226:cmChg xmlns:pc226="http://schemas.microsoft.com/office/powerpoint/2022/06/main/command" chg="add">
              <pc226:chgData name="James Stevens" userId="0c12d8e9-61f3-4835-9d00-e483aa80e4d2" providerId="ADAL" clId="{DEAB2CC9-B0B2-4CDA-9AE8-B0D2F08673B1}" dt="2023-10-26T17:55:10.552" v="19"/>
              <pc2:cmMkLst xmlns:pc2="http://schemas.microsoft.com/office/powerpoint/2019/9/main/command">
                <pc:docMk/>
                <pc:sldMk cId="48528248" sldId="277"/>
                <pc2:cmMk id="{F996F129-0F85-43FF-9B82-3C0C6D800DC2}"/>
              </pc2:cmMkLst>
            </pc226:cmChg>
            <pc226:cmChg xmlns:pc226="http://schemas.microsoft.com/office/powerpoint/2022/06/main/command" chg="add">
              <pc226:chgData name="James Stevens" userId="0c12d8e9-61f3-4835-9d00-e483aa80e4d2" providerId="ADAL" clId="{DEAB2CC9-B0B2-4CDA-9AE8-B0D2F08673B1}" dt="2023-10-26T17:54:18.158" v="18"/>
              <pc2:cmMkLst xmlns:pc2="http://schemas.microsoft.com/office/powerpoint/2019/9/main/command">
                <pc:docMk/>
                <pc:sldMk cId="48528248" sldId="277"/>
                <pc2:cmMk id="{42ACF591-FCA9-40CB-9CF2-2E2607235068}"/>
              </pc2:cmMkLst>
            </pc226:cmChg>
            <pc226:cmChg xmlns:pc226="http://schemas.microsoft.com/office/powerpoint/2022/06/main/command" chg="add">
              <pc226:chgData name="James Stevens" userId="0c12d8e9-61f3-4835-9d00-e483aa80e4d2" providerId="ADAL" clId="{DEAB2CC9-B0B2-4CDA-9AE8-B0D2F08673B1}" dt="2023-10-26T17:57:02.968" v="21"/>
              <pc2:cmMkLst xmlns:pc2="http://schemas.microsoft.com/office/powerpoint/2019/9/main/command">
                <pc:docMk/>
                <pc:sldMk cId="48528248" sldId="277"/>
                <pc2:cmMk id="{FF424FCD-4870-479F-A639-C6A1D1218146}"/>
              </pc2:cmMkLst>
            </pc226:cmChg>
            <pc226:cmChg xmlns:pc226="http://schemas.microsoft.com/office/powerpoint/2022/06/main/command" chg="add">
              <pc226:chgData name="James Stevens" userId="0c12d8e9-61f3-4835-9d00-e483aa80e4d2" providerId="ADAL" clId="{DEAB2CC9-B0B2-4CDA-9AE8-B0D2F08673B1}" dt="2023-10-26T17:56:05.682" v="20"/>
              <pc2:cmMkLst xmlns:pc2="http://schemas.microsoft.com/office/powerpoint/2019/9/main/command">
                <pc:docMk/>
                <pc:sldMk cId="48528248" sldId="277"/>
                <pc2:cmMk id="{492EAEE4-3BBD-4373-A213-8BC6C8C97428}"/>
              </pc2:cmMkLst>
            </pc226:cmChg>
          </p:ext>
        </pc:extLst>
      </pc:sldChg>
      <pc:sldChg chg="addCm delCm modCm">
        <pc:chgData name="James Stevens" userId="0c12d8e9-61f3-4835-9d00-e483aa80e4d2" providerId="ADAL" clId="{DEAB2CC9-B0B2-4CDA-9AE8-B0D2F08673B1}" dt="2023-10-26T21:35:30.193" v="31"/>
        <pc:sldMkLst>
          <pc:docMk/>
          <pc:sldMk cId="2579995681" sldId="2147375358"/>
        </pc:sldMkLst>
        <pc:extLst>
          <p:ext xmlns:p="http://schemas.openxmlformats.org/presentationml/2006/main" uri="{D6D511B9-2390-475A-947B-AFAB55BFBCF1}">
            <pc226:cmChg xmlns:pc226="http://schemas.microsoft.com/office/powerpoint/2022/06/main/command" chg="add del">
              <pc226:chgData name="James Stevens" userId="0c12d8e9-61f3-4835-9d00-e483aa80e4d2" providerId="ADAL" clId="{DEAB2CC9-B0B2-4CDA-9AE8-B0D2F08673B1}" dt="2023-10-26T21:35:24.214" v="29"/>
              <pc2:cmMkLst xmlns:pc2="http://schemas.microsoft.com/office/powerpoint/2019/9/main/command">
                <pc:docMk/>
                <pc:sldMk cId="2579995681" sldId="2147375358"/>
                <pc2:cmMk id="{026C3A0E-0970-4718-9390-54B2EEDD18E6}"/>
              </pc2:cmMkLst>
            </pc226:cmChg>
            <pc226:cmChg xmlns:pc226="http://schemas.microsoft.com/office/powerpoint/2022/06/main/command" chg="add mod modRxn">
              <pc226:chgData name="James Stevens" userId="0c12d8e9-61f3-4835-9d00-e483aa80e4d2" providerId="ADAL" clId="{DEAB2CC9-B0B2-4CDA-9AE8-B0D2F08673B1}" dt="2023-10-26T21:35:27.805" v="30"/>
              <pc2:cmMkLst xmlns:pc2="http://schemas.microsoft.com/office/powerpoint/2019/9/main/command">
                <pc:docMk/>
                <pc:sldMk cId="2579995681" sldId="2147375358"/>
                <pc2:cmMk id="{88D4CB13-1159-405B-9F4A-76CD66E43848}"/>
              </pc2:cmMkLst>
              <pc226:cmRplyChg chg="add">
                <pc226:chgData name="James Stevens" userId="0c12d8e9-61f3-4835-9d00-e483aa80e4d2" providerId="ADAL" clId="{DEAB2CC9-B0B2-4CDA-9AE8-B0D2F08673B1}" dt="2023-10-26T15:16:26.552" v="4"/>
                <pc2:cmRplyMkLst xmlns:pc2="http://schemas.microsoft.com/office/powerpoint/2019/9/main/command">
                  <pc:docMk/>
                  <pc:sldMk cId="2579995681" sldId="2147375358"/>
                  <pc2:cmMk id="{88D4CB13-1159-405B-9F4A-76CD66E43848}"/>
                  <pc2:cmRplyMk id="{8F1913F9-E84A-4C5F-A57D-07C816750FF0}"/>
                </pc2:cmRplyMkLst>
              </pc226:cmRplyChg>
            </pc226:cmChg>
            <pc226:cmChg xmlns:pc226="http://schemas.microsoft.com/office/powerpoint/2022/06/main/command" chg="add mod modRxn">
              <pc226:chgData name="James Stevens" userId="0c12d8e9-61f3-4835-9d00-e483aa80e4d2" providerId="ADAL" clId="{DEAB2CC9-B0B2-4CDA-9AE8-B0D2F08673B1}" dt="2023-10-26T21:35:30.193" v="31"/>
              <pc2:cmMkLst xmlns:pc2="http://schemas.microsoft.com/office/powerpoint/2019/9/main/command">
                <pc:docMk/>
                <pc:sldMk cId="2579995681" sldId="2147375358"/>
                <pc2:cmMk id="{29E61622-18BC-4E02-B8EE-17B77CA6CF72}"/>
              </pc2:cmMkLst>
            </pc226:cmChg>
          </p:ext>
        </pc:extLst>
      </pc:sldChg>
      <pc:sldChg chg="addCm">
        <pc:chgData name="James Stevens" userId="0c12d8e9-61f3-4835-9d00-e483aa80e4d2" providerId="ADAL" clId="{DEAB2CC9-B0B2-4CDA-9AE8-B0D2F08673B1}" dt="2023-10-26T18:01:57.274" v="26"/>
        <pc:sldMkLst>
          <pc:docMk/>
          <pc:sldMk cId="366519547" sldId="2147375361"/>
        </pc:sldMkLst>
        <pc:extLst>
          <p:ext xmlns:p="http://schemas.openxmlformats.org/presentationml/2006/main" uri="{D6D511B9-2390-475A-947B-AFAB55BFBCF1}">
            <pc226:cmChg xmlns:pc226="http://schemas.microsoft.com/office/powerpoint/2022/06/main/command" chg="add">
              <pc226:chgData name="James Stevens" userId="0c12d8e9-61f3-4835-9d00-e483aa80e4d2" providerId="ADAL" clId="{DEAB2CC9-B0B2-4CDA-9AE8-B0D2F08673B1}" dt="2023-10-26T17:58:05.173" v="22"/>
              <pc2:cmMkLst xmlns:pc2="http://schemas.microsoft.com/office/powerpoint/2019/9/main/command">
                <pc:docMk/>
                <pc:sldMk cId="366519547" sldId="2147375361"/>
                <pc2:cmMk id="{86670263-560A-49FA-8150-D77D970F90B4}"/>
              </pc2:cmMkLst>
            </pc226:cmChg>
            <pc226:cmChg xmlns:pc226="http://schemas.microsoft.com/office/powerpoint/2022/06/main/command" chg="add">
              <pc226:chgData name="James Stevens" userId="0c12d8e9-61f3-4835-9d00-e483aa80e4d2" providerId="ADAL" clId="{DEAB2CC9-B0B2-4CDA-9AE8-B0D2F08673B1}" dt="2023-10-26T18:01:17.808" v="25"/>
              <pc2:cmMkLst xmlns:pc2="http://schemas.microsoft.com/office/powerpoint/2019/9/main/command">
                <pc:docMk/>
                <pc:sldMk cId="366519547" sldId="2147375361"/>
                <pc2:cmMk id="{1D241592-F64B-4A74-9DB8-0B6404D8B1FE}"/>
              </pc2:cmMkLst>
            </pc226:cmChg>
            <pc226:cmChg xmlns:pc226="http://schemas.microsoft.com/office/powerpoint/2022/06/main/command" chg="add">
              <pc226:chgData name="James Stevens" userId="0c12d8e9-61f3-4835-9d00-e483aa80e4d2" providerId="ADAL" clId="{DEAB2CC9-B0B2-4CDA-9AE8-B0D2F08673B1}" dt="2023-10-26T17:58:57.511" v="23"/>
              <pc2:cmMkLst xmlns:pc2="http://schemas.microsoft.com/office/powerpoint/2019/9/main/command">
                <pc:docMk/>
                <pc:sldMk cId="366519547" sldId="2147375361"/>
                <pc2:cmMk id="{4E810CA0-EB87-4970-874C-49410EFE0C44}"/>
              </pc2:cmMkLst>
            </pc226:cmChg>
            <pc226:cmChg xmlns:pc226="http://schemas.microsoft.com/office/powerpoint/2022/06/main/command" chg="add">
              <pc226:chgData name="James Stevens" userId="0c12d8e9-61f3-4835-9d00-e483aa80e4d2" providerId="ADAL" clId="{DEAB2CC9-B0B2-4CDA-9AE8-B0D2F08673B1}" dt="2023-10-26T18:00:33.070" v="24"/>
              <pc2:cmMkLst xmlns:pc2="http://schemas.microsoft.com/office/powerpoint/2019/9/main/command">
                <pc:docMk/>
                <pc:sldMk cId="366519547" sldId="2147375361"/>
                <pc2:cmMk id="{C9C107BB-1D19-4995-AD30-A75928A4C8EA}"/>
              </pc2:cmMkLst>
            </pc226:cmChg>
            <pc226:cmChg xmlns:pc226="http://schemas.microsoft.com/office/powerpoint/2022/06/main/command" chg="add">
              <pc226:chgData name="James Stevens" userId="0c12d8e9-61f3-4835-9d00-e483aa80e4d2" providerId="ADAL" clId="{DEAB2CC9-B0B2-4CDA-9AE8-B0D2F08673B1}" dt="2023-10-26T18:01:57.274" v="26"/>
              <pc2:cmMkLst xmlns:pc2="http://schemas.microsoft.com/office/powerpoint/2019/9/main/command">
                <pc:docMk/>
                <pc:sldMk cId="366519547" sldId="2147375361"/>
                <pc2:cmMk id="{3229ECEC-5891-4F56-A915-F8B4B6CB6C98}"/>
              </pc2:cmMkLst>
            </pc226:cmChg>
          </p:ext>
        </pc:extLst>
      </pc:sldChg>
    </pc:docChg>
  </pc:docChgLst>
  <pc:docChgLst>
    <pc:chgData name="Selvana Abdelmesih" userId="c6ab20a4-1455-4ed1-bd9f-1f7c1148a7a3" providerId="ADAL" clId="{69476570-2060-D54F-BEF4-8577699B411D}"/>
    <pc:docChg chg="undo redo custSel addSld delSld modSld sldOrd">
      <pc:chgData name="Selvana Abdelmesih" userId="c6ab20a4-1455-4ed1-bd9f-1f7c1148a7a3" providerId="ADAL" clId="{69476570-2060-D54F-BEF4-8577699B411D}" dt="2023-10-31T21:45:37.030" v="9386" actId="1076"/>
      <pc:docMkLst>
        <pc:docMk/>
      </pc:docMkLst>
      <pc:sldChg chg="modSp mod addCm modCm">
        <pc:chgData name="Selvana Abdelmesih" userId="c6ab20a4-1455-4ed1-bd9f-1f7c1148a7a3" providerId="ADAL" clId="{69476570-2060-D54F-BEF4-8577699B411D}" dt="2023-10-26T14:28:36.534" v="9063"/>
        <pc:sldMkLst>
          <pc:docMk/>
          <pc:sldMk cId="2071174241" sldId="264"/>
        </pc:sldMkLst>
        <pc:spChg chg="mod">
          <ac:chgData name="Selvana Abdelmesih" userId="c6ab20a4-1455-4ed1-bd9f-1f7c1148a7a3" providerId="ADAL" clId="{69476570-2060-D54F-BEF4-8577699B411D}" dt="2023-10-25T22:08:13.719" v="5583" actId="1076"/>
          <ac:spMkLst>
            <pc:docMk/>
            <pc:sldMk cId="2071174241" sldId="264"/>
            <ac:spMk id="11" creationId="{978CBAC2-88C5-3372-DD56-CFCCDD8C8F74}"/>
          </ac:spMkLst>
        </pc:spChg>
        <pc:extLst>
          <p:ext xmlns:p="http://schemas.openxmlformats.org/presentationml/2006/main" uri="{D6D511B9-2390-475A-947B-AFAB55BFBCF1}">
            <pc226:cmChg xmlns:pc226="http://schemas.microsoft.com/office/powerpoint/2022/06/main/command" chg="add mod">
              <pc226:chgData name="Selvana Abdelmesih" userId="c6ab20a4-1455-4ed1-bd9f-1f7c1148a7a3" providerId="ADAL" clId="{69476570-2060-D54F-BEF4-8577699B411D}" dt="2023-10-26T14:28:36.534" v="9063"/>
              <pc2:cmMkLst xmlns:pc2="http://schemas.microsoft.com/office/powerpoint/2019/9/main/command">
                <pc:docMk/>
                <pc:sldMk cId="2071174241" sldId="264"/>
                <pc2:cmMk id="{D83EA8DE-3A0A-594D-AE8A-B9A09C594E97}"/>
              </pc2:cmMkLst>
            </pc226:cmChg>
          </p:ext>
        </pc:extLst>
      </pc:sldChg>
      <pc:sldChg chg="addSp modSp">
        <pc:chgData name="Selvana Abdelmesih" userId="c6ab20a4-1455-4ed1-bd9f-1f7c1148a7a3" providerId="ADAL" clId="{69476570-2060-D54F-BEF4-8577699B411D}" dt="2023-10-24T17:21:39.882" v="2667" actId="931"/>
        <pc:sldMkLst>
          <pc:docMk/>
          <pc:sldMk cId="2606313654" sldId="267"/>
        </pc:sldMkLst>
        <pc:spChg chg="mod">
          <ac:chgData name="Selvana Abdelmesih" userId="c6ab20a4-1455-4ed1-bd9f-1f7c1148a7a3" providerId="ADAL" clId="{69476570-2060-D54F-BEF4-8577699B411D}" dt="2023-10-24T17:20:41.405" v="2651" actId="931"/>
          <ac:spMkLst>
            <pc:docMk/>
            <pc:sldMk cId="2606313654" sldId="267"/>
            <ac:spMk id="20" creationId="{0F230D95-CB69-A672-9905-88876D98F7AE}"/>
          </ac:spMkLst>
        </pc:spChg>
        <pc:spChg chg="add">
          <ac:chgData name="Selvana Abdelmesih" userId="c6ab20a4-1455-4ed1-bd9f-1f7c1148a7a3" providerId="ADAL" clId="{69476570-2060-D54F-BEF4-8577699B411D}" dt="2023-10-24T17:21:39.882" v="2667" actId="931"/>
          <ac:spMkLst>
            <pc:docMk/>
            <pc:sldMk cId="2606313654" sldId="267"/>
            <ac:spMk id="21" creationId="{93292880-7551-4F07-E3C0-9B4A9258D7F9}"/>
          </ac:spMkLst>
        </pc:spChg>
      </pc:sldChg>
      <pc:sldChg chg="modSp mod">
        <pc:chgData name="Selvana Abdelmesih" userId="c6ab20a4-1455-4ed1-bd9f-1f7c1148a7a3" providerId="ADAL" clId="{69476570-2060-D54F-BEF4-8577699B411D}" dt="2023-10-24T22:27:45.218" v="3629" actId="20577"/>
        <pc:sldMkLst>
          <pc:docMk/>
          <pc:sldMk cId="3514274991" sldId="268"/>
        </pc:sldMkLst>
        <pc:graphicFrameChg chg="modGraphic">
          <ac:chgData name="Selvana Abdelmesih" userId="c6ab20a4-1455-4ed1-bd9f-1f7c1148a7a3" providerId="ADAL" clId="{69476570-2060-D54F-BEF4-8577699B411D}" dt="2023-10-24T22:27:45.218" v="3629" actId="20577"/>
          <ac:graphicFrameMkLst>
            <pc:docMk/>
            <pc:sldMk cId="3514274991" sldId="268"/>
            <ac:graphicFrameMk id="4" creationId="{C8193D11-4333-16B0-C77C-62914E0A37B6}"/>
          </ac:graphicFrameMkLst>
        </pc:graphicFrameChg>
      </pc:sldChg>
      <pc:sldChg chg="addSp delSp modSp del mod">
        <pc:chgData name="Selvana Abdelmesih" userId="c6ab20a4-1455-4ed1-bd9f-1f7c1148a7a3" providerId="ADAL" clId="{69476570-2060-D54F-BEF4-8577699B411D}" dt="2023-10-25T22:25:48.658" v="5585" actId="2696"/>
        <pc:sldMkLst>
          <pc:docMk/>
          <pc:sldMk cId="428176710" sldId="272"/>
        </pc:sldMkLst>
        <pc:spChg chg="del">
          <ac:chgData name="Selvana Abdelmesih" userId="c6ab20a4-1455-4ed1-bd9f-1f7c1148a7a3" providerId="ADAL" clId="{69476570-2060-D54F-BEF4-8577699B411D}" dt="2023-10-24T23:05:04.990" v="3738" actId="478"/>
          <ac:spMkLst>
            <pc:docMk/>
            <pc:sldMk cId="428176710" sldId="272"/>
            <ac:spMk id="4" creationId="{491DD392-E081-F845-EE6B-3233B8BB1288}"/>
          </ac:spMkLst>
        </pc:spChg>
        <pc:spChg chg="mod">
          <ac:chgData name="Selvana Abdelmesih" userId="c6ab20a4-1455-4ed1-bd9f-1f7c1148a7a3" providerId="ADAL" clId="{69476570-2060-D54F-BEF4-8577699B411D}" dt="2023-10-24T23:05:01.186" v="3736"/>
          <ac:spMkLst>
            <pc:docMk/>
            <pc:sldMk cId="428176710" sldId="272"/>
            <ac:spMk id="6" creationId="{D18E391A-A162-C64E-9DD9-8A3312987C39}"/>
          </ac:spMkLst>
        </pc:spChg>
        <pc:spChg chg="mod">
          <ac:chgData name="Selvana Abdelmesih" userId="c6ab20a4-1455-4ed1-bd9f-1f7c1148a7a3" providerId="ADAL" clId="{69476570-2060-D54F-BEF4-8577699B411D}" dt="2023-10-24T23:05:01.186" v="3736"/>
          <ac:spMkLst>
            <pc:docMk/>
            <pc:sldMk cId="428176710" sldId="272"/>
            <ac:spMk id="7" creationId="{74C9A15D-80C6-D67D-C664-76DDE846185D}"/>
          </ac:spMkLst>
        </pc:spChg>
        <pc:spChg chg="mod">
          <ac:chgData name="Selvana Abdelmesih" userId="c6ab20a4-1455-4ed1-bd9f-1f7c1148a7a3" providerId="ADAL" clId="{69476570-2060-D54F-BEF4-8577699B411D}" dt="2023-10-24T23:06:07.695" v="3756" actId="20577"/>
          <ac:spMkLst>
            <pc:docMk/>
            <pc:sldMk cId="428176710" sldId="272"/>
            <ac:spMk id="8" creationId="{5EB66D24-5429-EA0A-B699-4343C65490A8}"/>
          </ac:spMkLst>
        </pc:spChg>
        <pc:spChg chg="mod">
          <ac:chgData name="Selvana Abdelmesih" userId="c6ab20a4-1455-4ed1-bd9f-1f7c1148a7a3" providerId="ADAL" clId="{69476570-2060-D54F-BEF4-8577699B411D}" dt="2023-10-24T23:05:01.186" v="3736"/>
          <ac:spMkLst>
            <pc:docMk/>
            <pc:sldMk cId="428176710" sldId="272"/>
            <ac:spMk id="9" creationId="{B219DFD2-5BAC-B71D-98B9-2C9547460DCA}"/>
          </ac:spMkLst>
        </pc:spChg>
        <pc:spChg chg="mod">
          <ac:chgData name="Selvana Abdelmesih" userId="c6ab20a4-1455-4ed1-bd9f-1f7c1148a7a3" providerId="ADAL" clId="{69476570-2060-D54F-BEF4-8577699B411D}" dt="2023-10-24T23:10:49.543" v="3808" actId="20577"/>
          <ac:spMkLst>
            <pc:docMk/>
            <pc:sldMk cId="428176710" sldId="272"/>
            <ac:spMk id="10" creationId="{33EA9119-66D7-7EBC-69FD-40B91ABA7F21}"/>
          </ac:spMkLst>
        </pc:spChg>
        <pc:spChg chg="mod">
          <ac:chgData name="Selvana Abdelmesih" userId="c6ab20a4-1455-4ed1-bd9f-1f7c1148a7a3" providerId="ADAL" clId="{69476570-2060-D54F-BEF4-8577699B411D}" dt="2023-10-24T23:05:01.186" v="3736"/>
          <ac:spMkLst>
            <pc:docMk/>
            <pc:sldMk cId="428176710" sldId="272"/>
            <ac:spMk id="11" creationId="{5AA3E7FB-F3F8-DD3F-6553-34BFF7A4F886}"/>
          </ac:spMkLst>
        </pc:spChg>
        <pc:spChg chg="mod">
          <ac:chgData name="Selvana Abdelmesih" userId="c6ab20a4-1455-4ed1-bd9f-1f7c1148a7a3" providerId="ADAL" clId="{69476570-2060-D54F-BEF4-8577699B411D}" dt="2023-10-24T23:05:01.186" v="3736"/>
          <ac:spMkLst>
            <pc:docMk/>
            <pc:sldMk cId="428176710" sldId="272"/>
            <ac:spMk id="12" creationId="{B2F20C69-9426-80A3-5852-B5A8C3E42059}"/>
          </ac:spMkLst>
        </pc:spChg>
        <pc:spChg chg="mod">
          <ac:chgData name="Selvana Abdelmesih" userId="c6ab20a4-1455-4ed1-bd9f-1f7c1148a7a3" providerId="ADAL" clId="{69476570-2060-D54F-BEF4-8577699B411D}" dt="2023-10-24T23:05:01.186" v="3736"/>
          <ac:spMkLst>
            <pc:docMk/>
            <pc:sldMk cId="428176710" sldId="272"/>
            <ac:spMk id="13" creationId="{91683208-12A9-A058-BD87-D89AD3A0749E}"/>
          </ac:spMkLst>
        </pc:spChg>
        <pc:spChg chg="mod">
          <ac:chgData name="Selvana Abdelmesih" userId="c6ab20a4-1455-4ed1-bd9f-1f7c1148a7a3" providerId="ADAL" clId="{69476570-2060-D54F-BEF4-8577699B411D}" dt="2023-10-24T23:05:01.186" v="3736"/>
          <ac:spMkLst>
            <pc:docMk/>
            <pc:sldMk cId="428176710" sldId="272"/>
            <ac:spMk id="14" creationId="{D6B336E2-8D73-9C5C-3D5E-50F3A1EB7B52}"/>
          </ac:spMkLst>
        </pc:spChg>
        <pc:spChg chg="mod">
          <ac:chgData name="Selvana Abdelmesih" userId="c6ab20a4-1455-4ed1-bd9f-1f7c1148a7a3" providerId="ADAL" clId="{69476570-2060-D54F-BEF4-8577699B411D}" dt="2023-10-24T23:05:01.186" v="3736"/>
          <ac:spMkLst>
            <pc:docMk/>
            <pc:sldMk cId="428176710" sldId="272"/>
            <ac:spMk id="15" creationId="{D31A8A51-FE9F-DF07-7638-6EDB0E5B56E0}"/>
          </ac:spMkLst>
        </pc:spChg>
        <pc:spChg chg="mod">
          <ac:chgData name="Selvana Abdelmesih" userId="c6ab20a4-1455-4ed1-bd9f-1f7c1148a7a3" providerId="ADAL" clId="{69476570-2060-D54F-BEF4-8577699B411D}" dt="2023-10-24T23:05:01.186" v="3736"/>
          <ac:spMkLst>
            <pc:docMk/>
            <pc:sldMk cId="428176710" sldId="272"/>
            <ac:spMk id="16" creationId="{CA49E7D5-DAB8-1872-2A79-D9F0AF03CEC3}"/>
          </ac:spMkLst>
        </pc:spChg>
        <pc:spChg chg="mod">
          <ac:chgData name="Selvana Abdelmesih" userId="c6ab20a4-1455-4ed1-bd9f-1f7c1148a7a3" providerId="ADAL" clId="{69476570-2060-D54F-BEF4-8577699B411D}" dt="2023-10-24T23:05:01.186" v="3736"/>
          <ac:spMkLst>
            <pc:docMk/>
            <pc:sldMk cId="428176710" sldId="272"/>
            <ac:spMk id="17" creationId="{14CA2B37-F139-A481-938A-D9CF780F3210}"/>
          </ac:spMkLst>
        </pc:spChg>
        <pc:spChg chg="mod">
          <ac:chgData name="Selvana Abdelmesih" userId="c6ab20a4-1455-4ed1-bd9f-1f7c1148a7a3" providerId="ADAL" clId="{69476570-2060-D54F-BEF4-8577699B411D}" dt="2023-10-24T23:05:01.186" v="3736"/>
          <ac:spMkLst>
            <pc:docMk/>
            <pc:sldMk cId="428176710" sldId="272"/>
            <ac:spMk id="18" creationId="{002115D9-165E-A2CD-52B5-0048D60A89B3}"/>
          </ac:spMkLst>
        </pc:spChg>
        <pc:spChg chg="mod">
          <ac:chgData name="Selvana Abdelmesih" userId="c6ab20a4-1455-4ed1-bd9f-1f7c1148a7a3" providerId="ADAL" clId="{69476570-2060-D54F-BEF4-8577699B411D}" dt="2023-10-24T23:05:01.186" v="3736"/>
          <ac:spMkLst>
            <pc:docMk/>
            <pc:sldMk cId="428176710" sldId="272"/>
            <ac:spMk id="19" creationId="{94850F1D-CB32-A6B4-5D0D-FCC4A4F690F2}"/>
          </ac:spMkLst>
        </pc:spChg>
        <pc:spChg chg="mod">
          <ac:chgData name="Selvana Abdelmesih" userId="c6ab20a4-1455-4ed1-bd9f-1f7c1148a7a3" providerId="ADAL" clId="{69476570-2060-D54F-BEF4-8577699B411D}" dt="2023-10-24T23:05:01.186" v="3736"/>
          <ac:spMkLst>
            <pc:docMk/>
            <pc:sldMk cId="428176710" sldId="272"/>
            <ac:spMk id="20" creationId="{2044B15F-A29B-ED5C-A7B8-5C832886EF74}"/>
          </ac:spMkLst>
        </pc:spChg>
        <pc:spChg chg="mod">
          <ac:chgData name="Selvana Abdelmesih" userId="c6ab20a4-1455-4ed1-bd9f-1f7c1148a7a3" providerId="ADAL" clId="{69476570-2060-D54F-BEF4-8577699B411D}" dt="2023-10-24T23:27:00.912" v="4479"/>
          <ac:spMkLst>
            <pc:docMk/>
            <pc:sldMk cId="428176710" sldId="272"/>
            <ac:spMk id="21" creationId="{CCDC65F3-5BFE-E5F5-08F8-A8C8512B3E06}"/>
          </ac:spMkLst>
        </pc:spChg>
        <pc:spChg chg="mod">
          <ac:chgData name="Selvana Abdelmesih" userId="c6ab20a4-1455-4ed1-bd9f-1f7c1148a7a3" providerId="ADAL" clId="{69476570-2060-D54F-BEF4-8577699B411D}" dt="2023-10-24T23:05:01.186" v="3736"/>
          <ac:spMkLst>
            <pc:docMk/>
            <pc:sldMk cId="428176710" sldId="272"/>
            <ac:spMk id="22" creationId="{96128231-CCE9-8E56-0615-1A8AFCA9C4F3}"/>
          </ac:spMkLst>
        </pc:spChg>
        <pc:spChg chg="mod">
          <ac:chgData name="Selvana Abdelmesih" userId="c6ab20a4-1455-4ed1-bd9f-1f7c1148a7a3" providerId="ADAL" clId="{69476570-2060-D54F-BEF4-8577699B411D}" dt="2023-10-24T23:05:01.186" v="3736"/>
          <ac:spMkLst>
            <pc:docMk/>
            <pc:sldMk cId="428176710" sldId="272"/>
            <ac:spMk id="23" creationId="{D3B56B4A-35F0-305B-3A2B-7E91F32A4F32}"/>
          </ac:spMkLst>
        </pc:spChg>
        <pc:spChg chg="mod">
          <ac:chgData name="Selvana Abdelmesih" userId="c6ab20a4-1455-4ed1-bd9f-1f7c1148a7a3" providerId="ADAL" clId="{69476570-2060-D54F-BEF4-8577699B411D}" dt="2023-10-24T23:05:01.186" v="3736"/>
          <ac:spMkLst>
            <pc:docMk/>
            <pc:sldMk cId="428176710" sldId="272"/>
            <ac:spMk id="24" creationId="{B3869B36-2D09-9F43-D78F-05DA91AB3AA2}"/>
          </ac:spMkLst>
        </pc:spChg>
        <pc:spChg chg="mod">
          <ac:chgData name="Selvana Abdelmesih" userId="c6ab20a4-1455-4ed1-bd9f-1f7c1148a7a3" providerId="ADAL" clId="{69476570-2060-D54F-BEF4-8577699B411D}" dt="2023-10-24T23:05:01.186" v="3736"/>
          <ac:spMkLst>
            <pc:docMk/>
            <pc:sldMk cId="428176710" sldId="272"/>
            <ac:spMk id="25" creationId="{F3845D65-17D1-596C-BBB7-9AF4C020C0AC}"/>
          </ac:spMkLst>
        </pc:spChg>
        <pc:spChg chg="mod">
          <ac:chgData name="Selvana Abdelmesih" userId="c6ab20a4-1455-4ed1-bd9f-1f7c1148a7a3" providerId="ADAL" clId="{69476570-2060-D54F-BEF4-8577699B411D}" dt="2023-10-24T23:22:52.801" v="4474" actId="20577"/>
          <ac:spMkLst>
            <pc:docMk/>
            <pc:sldMk cId="428176710" sldId="272"/>
            <ac:spMk id="26" creationId="{F2CB862C-08A3-029E-A011-88897AB46C01}"/>
          </ac:spMkLst>
        </pc:spChg>
        <pc:spChg chg="mod">
          <ac:chgData name="Selvana Abdelmesih" userId="c6ab20a4-1455-4ed1-bd9f-1f7c1148a7a3" providerId="ADAL" clId="{69476570-2060-D54F-BEF4-8577699B411D}" dt="2023-10-24T23:05:01.186" v="3736"/>
          <ac:spMkLst>
            <pc:docMk/>
            <pc:sldMk cId="428176710" sldId="272"/>
            <ac:spMk id="27" creationId="{FDF82192-161A-B24F-1275-1059ABDF5D4B}"/>
          </ac:spMkLst>
        </pc:spChg>
        <pc:spChg chg="mod">
          <ac:chgData name="Selvana Abdelmesih" userId="c6ab20a4-1455-4ed1-bd9f-1f7c1148a7a3" providerId="ADAL" clId="{69476570-2060-D54F-BEF4-8577699B411D}" dt="2023-10-24T23:26:58.864" v="4478" actId="20577"/>
          <ac:spMkLst>
            <pc:docMk/>
            <pc:sldMk cId="428176710" sldId="272"/>
            <ac:spMk id="28" creationId="{B6856CC4-366C-A05B-8602-8C6E70737533}"/>
          </ac:spMkLst>
        </pc:spChg>
        <pc:spChg chg="mod">
          <ac:chgData name="Selvana Abdelmesih" userId="c6ab20a4-1455-4ed1-bd9f-1f7c1148a7a3" providerId="ADAL" clId="{69476570-2060-D54F-BEF4-8577699B411D}" dt="2023-10-24T23:05:01.186" v="3736"/>
          <ac:spMkLst>
            <pc:docMk/>
            <pc:sldMk cId="428176710" sldId="272"/>
            <ac:spMk id="29" creationId="{71AA6809-4914-1AF2-1C11-EEC16E076712}"/>
          </ac:spMkLst>
        </pc:spChg>
        <pc:spChg chg="mod">
          <ac:chgData name="Selvana Abdelmesih" userId="c6ab20a4-1455-4ed1-bd9f-1f7c1148a7a3" providerId="ADAL" clId="{69476570-2060-D54F-BEF4-8577699B411D}" dt="2023-10-24T23:05:01.186" v="3736"/>
          <ac:spMkLst>
            <pc:docMk/>
            <pc:sldMk cId="428176710" sldId="272"/>
            <ac:spMk id="30" creationId="{D5EA6DE0-D447-8B61-CDDE-E5436CAC2BA7}"/>
          </ac:spMkLst>
        </pc:spChg>
        <pc:spChg chg="mod">
          <ac:chgData name="Selvana Abdelmesih" userId="c6ab20a4-1455-4ed1-bd9f-1f7c1148a7a3" providerId="ADAL" clId="{69476570-2060-D54F-BEF4-8577699B411D}" dt="2023-10-24T23:05:01.186" v="3736"/>
          <ac:spMkLst>
            <pc:docMk/>
            <pc:sldMk cId="428176710" sldId="272"/>
            <ac:spMk id="31" creationId="{3383ECD0-22A6-6B59-089D-10E2E3921F92}"/>
          </ac:spMkLst>
        </pc:spChg>
        <pc:spChg chg="mod">
          <ac:chgData name="Selvana Abdelmesih" userId="c6ab20a4-1455-4ed1-bd9f-1f7c1148a7a3" providerId="ADAL" clId="{69476570-2060-D54F-BEF4-8577699B411D}" dt="2023-10-24T23:05:01.186" v="3736"/>
          <ac:spMkLst>
            <pc:docMk/>
            <pc:sldMk cId="428176710" sldId="272"/>
            <ac:spMk id="32" creationId="{99AE6284-2208-6A61-70B3-80DE9F139B08}"/>
          </ac:spMkLst>
        </pc:spChg>
        <pc:spChg chg="mod">
          <ac:chgData name="Selvana Abdelmesih" userId="c6ab20a4-1455-4ed1-bd9f-1f7c1148a7a3" providerId="ADAL" clId="{69476570-2060-D54F-BEF4-8577699B411D}" dt="2023-10-24T23:05:01.186" v="3736"/>
          <ac:spMkLst>
            <pc:docMk/>
            <pc:sldMk cId="428176710" sldId="272"/>
            <ac:spMk id="33" creationId="{E7C5FA69-75D5-D3F7-C8E7-AB4AF4936AA0}"/>
          </ac:spMkLst>
        </pc:spChg>
        <pc:grpChg chg="add mod">
          <ac:chgData name="Selvana Abdelmesih" userId="c6ab20a4-1455-4ed1-bd9f-1f7c1148a7a3" providerId="ADAL" clId="{69476570-2060-D54F-BEF4-8577699B411D}" dt="2023-10-24T23:05:09.477" v="3739" actId="1076"/>
          <ac:grpSpMkLst>
            <pc:docMk/>
            <pc:sldMk cId="428176710" sldId="272"/>
            <ac:grpSpMk id="5" creationId="{BD76E0E0-E355-806A-1746-21DDF837194A}"/>
          </ac:grpSpMkLst>
        </pc:grpChg>
        <pc:picChg chg="mod">
          <ac:chgData name="Selvana Abdelmesih" userId="c6ab20a4-1455-4ed1-bd9f-1f7c1148a7a3" providerId="ADAL" clId="{69476570-2060-D54F-BEF4-8577699B411D}" dt="2023-10-24T23:05:01.186" v="3736"/>
          <ac:picMkLst>
            <pc:docMk/>
            <pc:sldMk cId="428176710" sldId="272"/>
            <ac:picMk id="34" creationId="{7CDAA555-045E-520D-B035-CE066A057CE3}"/>
          </ac:picMkLst>
        </pc:picChg>
        <pc:picChg chg="mod">
          <ac:chgData name="Selvana Abdelmesih" userId="c6ab20a4-1455-4ed1-bd9f-1f7c1148a7a3" providerId="ADAL" clId="{69476570-2060-D54F-BEF4-8577699B411D}" dt="2023-10-24T23:05:01.186" v="3736"/>
          <ac:picMkLst>
            <pc:docMk/>
            <pc:sldMk cId="428176710" sldId="272"/>
            <ac:picMk id="35" creationId="{A7E359A9-2ACB-12D8-4F30-0506E75D40DA}"/>
          </ac:picMkLst>
        </pc:picChg>
        <pc:picChg chg="mod">
          <ac:chgData name="Selvana Abdelmesih" userId="c6ab20a4-1455-4ed1-bd9f-1f7c1148a7a3" providerId="ADAL" clId="{69476570-2060-D54F-BEF4-8577699B411D}" dt="2023-10-24T23:05:01.186" v="3736"/>
          <ac:picMkLst>
            <pc:docMk/>
            <pc:sldMk cId="428176710" sldId="272"/>
            <ac:picMk id="36" creationId="{AB66BAF8-D0DB-8033-DC18-FF85971E9BF9}"/>
          </ac:picMkLst>
        </pc:picChg>
      </pc:sldChg>
      <pc:sldChg chg="addSp delSp modSp mod">
        <pc:chgData name="Selvana Abdelmesih" userId="c6ab20a4-1455-4ed1-bd9f-1f7c1148a7a3" providerId="ADAL" clId="{69476570-2060-D54F-BEF4-8577699B411D}" dt="2023-10-25T22:41:18.003" v="6464" actId="20577"/>
        <pc:sldMkLst>
          <pc:docMk/>
          <pc:sldMk cId="2679844920" sldId="275"/>
        </pc:sldMkLst>
        <pc:spChg chg="mod">
          <ac:chgData name="Selvana Abdelmesih" userId="c6ab20a4-1455-4ed1-bd9f-1f7c1148a7a3" providerId="ADAL" clId="{69476570-2060-D54F-BEF4-8577699B411D}" dt="2023-10-25T22:25:39.814" v="5584"/>
          <ac:spMkLst>
            <pc:docMk/>
            <pc:sldMk cId="2679844920" sldId="275"/>
            <ac:spMk id="2" creationId="{A80031C4-D9DC-6CCD-E40B-447F5DA173F4}"/>
          </ac:spMkLst>
        </pc:spChg>
        <pc:spChg chg="add mod">
          <ac:chgData name="Selvana Abdelmesih" userId="c6ab20a4-1455-4ed1-bd9f-1f7c1148a7a3" providerId="ADAL" clId="{69476570-2060-D54F-BEF4-8577699B411D}" dt="2023-10-22T23:08:01.662" v="667" actId="1076"/>
          <ac:spMkLst>
            <pc:docMk/>
            <pc:sldMk cId="2679844920" sldId="275"/>
            <ac:spMk id="5" creationId="{C73DD377-F9AA-5BA0-75D9-D8030C1CC2BA}"/>
          </ac:spMkLst>
        </pc:spChg>
        <pc:spChg chg="add del mod">
          <ac:chgData name="Selvana Abdelmesih" userId="c6ab20a4-1455-4ed1-bd9f-1f7c1148a7a3" providerId="ADAL" clId="{69476570-2060-D54F-BEF4-8577699B411D}" dt="2023-10-25T22:26:34.136" v="5598" actId="478"/>
          <ac:spMkLst>
            <pc:docMk/>
            <pc:sldMk cId="2679844920" sldId="275"/>
            <ac:spMk id="7" creationId="{0CA4CFF4-20C1-4205-5E91-3D68073FC1E6}"/>
          </ac:spMkLst>
        </pc:spChg>
        <pc:spChg chg="mod">
          <ac:chgData name="Selvana Abdelmesih" userId="c6ab20a4-1455-4ed1-bd9f-1f7c1148a7a3" providerId="ADAL" clId="{69476570-2060-D54F-BEF4-8577699B411D}" dt="2023-10-25T22:41:18.003" v="6464" actId="20577"/>
          <ac:spMkLst>
            <pc:docMk/>
            <pc:sldMk cId="2679844920" sldId="275"/>
            <ac:spMk id="87" creationId="{A2D21F49-4457-5242-2900-172B414B2932}"/>
          </ac:spMkLst>
        </pc:spChg>
      </pc:sldChg>
      <pc:sldChg chg="addSp delSp modSp new mod ord modShow addCm delCm modCm modNotesTx">
        <pc:chgData name="Selvana Abdelmesih" userId="c6ab20a4-1455-4ed1-bd9f-1f7c1148a7a3" providerId="ADAL" clId="{69476570-2060-D54F-BEF4-8577699B411D}" dt="2023-10-31T21:43:27.413" v="9369" actId="1076"/>
        <pc:sldMkLst>
          <pc:docMk/>
          <pc:sldMk cId="48528248" sldId="277"/>
        </pc:sldMkLst>
        <pc:spChg chg="mod">
          <ac:chgData name="Selvana Abdelmesih" userId="c6ab20a4-1455-4ed1-bd9f-1f7c1148a7a3" providerId="ADAL" clId="{69476570-2060-D54F-BEF4-8577699B411D}" dt="2023-10-27T12:52:51.679" v="9362" actId="20577"/>
          <ac:spMkLst>
            <pc:docMk/>
            <pc:sldMk cId="48528248" sldId="277"/>
            <ac:spMk id="2" creationId="{F413703F-82BC-F0ED-733E-D263BA43E60C}"/>
          </ac:spMkLst>
        </pc:spChg>
        <pc:spChg chg="add del mod">
          <ac:chgData name="Selvana Abdelmesih" userId="c6ab20a4-1455-4ed1-bd9f-1f7c1148a7a3" providerId="ADAL" clId="{69476570-2060-D54F-BEF4-8577699B411D}" dt="2023-10-24T14:51:30.576" v="1979"/>
          <ac:spMkLst>
            <pc:docMk/>
            <pc:sldMk cId="48528248" sldId="277"/>
            <ac:spMk id="4" creationId="{0BC29770-194B-1A61-E215-FD33F7B003D5}"/>
          </ac:spMkLst>
        </pc:spChg>
        <pc:spChg chg="add mod">
          <ac:chgData name="Selvana Abdelmesih" userId="c6ab20a4-1455-4ed1-bd9f-1f7c1148a7a3" providerId="ADAL" clId="{69476570-2060-D54F-BEF4-8577699B411D}" dt="2023-10-31T21:43:27.413" v="9369" actId="1076"/>
          <ac:spMkLst>
            <pc:docMk/>
            <pc:sldMk cId="48528248" sldId="277"/>
            <ac:spMk id="5" creationId="{425179BD-F78E-1D08-6EA2-17BB1781A92E}"/>
          </ac:spMkLst>
        </pc:spChg>
        <pc:spChg chg="add del mod">
          <ac:chgData name="Selvana Abdelmesih" userId="c6ab20a4-1455-4ed1-bd9f-1f7c1148a7a3" providerId="ADAL" clId="{69476570-2060-D54F-BEF4-8577699B411D}" dt="2023-10-24T23:50:33.336" v="4493"/>
          <ac:spMkLst>
            <pc:docMk/>
            <pc:sldMk cId="48528248" sldId="277"/>
            <ac:spMk id="5" creationId="{D591CF8B-A9D0-C3F9-890B-D92924C5B5F7}"/>
          </ac:spMkLst>
        </pc:spChg>
        <pc:spChg chg="add del mod">
          <ac:chgData name="Selvana Abdelmesih" userId="c6ab20a4-1455-4ed1-bd9f-1f7c1148a7a3" providerId="ADAL" clId="{69476570-2060-D54F-BEF4-8577699B411D}" dt="2023-10-24T23:50:32.798" v="4492"/>
          <ac:spMkLst>
            <pc:docMk/>
            <pc:sldMk cId="48528248" sldId="277"/>
            <ac:spMk id="6" creationId="{8FF1C65A-F9C5-9EE4-42F7-A0A7C930D0C8}"/>
          </ac:spMkLst>
        </pc:spChg>
        <pc:spChg chg="add del mod">
          <ac:chgData name="Selvana Abdelmesih" userId="c6ab20a4-1455-4ed1-bd9f-1f7c1148a7a3" providerId="ADAL" clId="{69476570-2060-D54F-BEF4-8577699B411D}" dt="2023-10-24T23:50:32.631" v="4491"/>
          <ac:spMkLst>
            <pc:docMk/>
            <pc:sldMk cId="48528248" sldId="277"/>
            <ac:spMk id="7" creationId="{8A1BCF09-F184-49F8-9249-F97FF2AF0197}"/>
          </ac:spMkLst>
        </pc:spChg>
        <pc:spChg chg="add mod">
          <ac:chgData name="Selvana Abdelmesih" userId="c6ab20a4-1455-4ed1-bd9f-1f7c1148a7a3" providerId="ADAL" clId="{69476570-2060-D54F-BEF4-8577699B411D}" dt="2023-10-22T22:07:15.618" v="61" actId="1076"/>
          <ac:spMkLst>
            <pc:docMk/>
            <pc:sldMk cId="48528248" sldId="277"/>
            <ac:spMk id="8" creationId="{5A9B1FDB-DF47-4A1B-B615-A07DDCC3D4C8}"/>
          </ac:spMkLst>
        </pc:spChg>
        <pc:spChg chg="add mod">
          <ac:chgData name="Selvana Abdelmesih" userId="c6ab20a4-1455-4ed1-bd9f-1f7c1148a7a3" providerId="ADAL" clId="{69476570-2060-D54F-BEF4-8577699B411D}" dt="2023-10-24T23:54:25.920" v="4531" actId="1076"/>
          <ac:spMkLst>
            <pc:docMk/>
            <pc:sldMk cId="48528248" sldId="277"/>
            <ac:spMk id="9" creationId="{B724D1C7-DDEB-4748-9B90-D5BEF295396C}"/>
          </ac:spMkLst>
        </pc:spChg>
        <pc:spChg chg="add mod">
          <ac:chgData name="Selvana Abdelmesih" userId="c6ab20a4-1455-4ed1-bd9f-1f7c1148a7a3" providerId="ADAL" clId="{69476570-2060-D54F-BEF4-8577699B411D}" dt="2023-10-22T22:11:19.080" v="83" actId="1076"/>
          <ac:spMkLst>
            <pc:docMk/>
            <pc:sldMk cId="48528248" sldId="277"/>
            <ac:spMk id="10" creationId="{19B6109A-E5B9-6D10-DE67-EE0CD69431B3}"/>
          </ac:spMkLst>
        </pc:spChg>
        <pc:spChg chg="add del mod">
          <ac:chgData name="Selvana Abdelmesih" userId="c6ab20a4-1455-4ed1-bd9f-1f7c1148a7a3" providerId="ADAL" clId="{69476570-2060-D54F-BEF4-8577699B411D}" dt="2023-10-24T23:52:28.638" v="4506"/>
          <ac:spMkLst>
            <pc:docMk/>
            <pc:sldMk cId="48528248" sldId="277"/>
            <ac:spMk id="11" creationId="{43976FBE-8A7F-AECF-1150-0CD6C1D6DF8A}"/>
          </ac:spMkLst>
        </pc:spChg>
        <pc:spChg chg="mod">
          <ac:chgData name="Selvana Abdelmesih" userId="c6ab20a4-1455-4ed1-bd9f-1f7c1148a7a3" providerId="ADAL" clId="{69476570-2060-D54F-BEF4-8577699B411D}" dt="2023-10-26T21:50:55.063" v="9157" actId="1076"/>
          <ac:spMkLst>
            <pc:docMk/>
            <pc:sldMk cId="48528248" sldId="277"/>
            <ac:spMk id="11" creationId="{B65621EE-9A74-FAC6-D610-65AE7F0C8E66}"/>
          </ac:spMkLst>
        </pc:spChg>
        <pc:spChg chg="add mod">
          <ac:chgData name="Selvana Abdelmesih" userId="c6ab20a4-1455-4ed1-bd9f-1f7c1148a7a3" providerId="ADAL" clId="{69476570-2060-D54F-BEF4-8577699B411D}" dt="2023-10-24T23:52:50.262" v="4511" actId="14100"/>
          <ac:spMkLst>
            <pc:docMk/>
            <pc:sldMk cId="48528248" sldId="277"/>
            <ac:spMk id="12" creationId="{5A851F3A-CD94-92CC-3A15-59698DDB0075}"/>
          </ac:spMkLst>
        </pc:spChg>
        <pc:spChg chg="add mod">
          <ac:chgData name="Selvana Abdelmesih" userId="c6ab20a4-1455-4ed1-bd9f-1f7c1148a7a3" providerId="ADAL" clId="{69476570-2060-D54F-BEF4-8577699B411D}" dt="2023-10-24T23:53:26.987" v="4520" actId="1076"/>
          <ac:spMkLst>
            <pc:docMk/>
            <pc:sldMk cId="48528248" sldId="277"/>
            <ac:spMk id="13" creationId="{B796F0EF-34AF-6F88-FB8B-3638B03D61C2}"/>
          </ac:spMkLst>
        </pc:spChg>
        <pc:spChg chg="add mod">
          <ac:chgData name="Selvana Abdelmesih" userId="c6ab20a4-1455-4ed1-bd9f-1f7c1148a7a3" providerId="ADAL" clId="{69476570-2060-D54F-BEF4-8577699B411D}" dt="2023-10-22T22:11:52.394" v="114" actId="20577"/>
          <ac:spMkLst>
            <pc:docMk/>
            <pc:sldMk cId="48528248" sldId="277"/>
            <ac:spMk id="15" creationId="{5572FB21-7DC0-6A38-0755-233DD1830547}"/>
          </ac:spMkLst>
        </pc:spChg>
        <pc:spChg chg="add mod">
          <ac:chgData name="Selvana Abdelmesih" userId="c6ab20a4-1455-4ed1-bd9f-1f7c1148a7a3" providerId="ADAL" clId="{69476570-2060-D54F-BEF4-8577699B411D}" dt="2023-10-24T22:12:53.740" v="3583" actId="20577"/>
          <ac:spMkLst>
            <pc:docMk/>
            <pc:sldMk cId="48528248" sldId="277"/>
            <ac:spMk id="16" creationId="{D623C2E1-DDA7-0AE2-CD5C-30EF8F3616B9}"/>
          </ac:spMkLst>
        </pc:spChg>
        <pc:spChg chg="add mod">
          <ac:chgData name="Selvana Abdelmesih" userId="c6ab20a4-1455-4ed1-bd9f-1f7c1148a7a3" providerId="ADAL" clId="{69476570-2060-D54F-BEF4-8577699B411D}" dt="2023-10-25T21:26:22.547" v="5247" actId="1076"/>
          <ac:spMkLst>
            <pc:docMk/>
            <pc:sldMk cId="48528248" sldId="277"/>
            <ac:spMk id="17" creationId="{E51C20A7-285C-F912-ECE3-1C1AA99EFFB8}"/>
          </ac:spMkLst>
        </pc:spChg>
        <pc:spChg chg="add mod">
          <ac:chgData name="Selvana Abdelmesih" userId="c6ab20a4-1455-4ed1-bd9f-1f7c1148a7a3" providerId="ADAL" clId="{69476570-2060-D54F-BEF4-8577699B411D}" dt="2023-10-26T21:50:26.340" v="9152" actId="255"/>
          <ac:spMkLst>
            <pc:docMk/>
            <pc:sldMk cId="48528248" sldId="277"/>
            <ac:spMk id="43" creationId="{D22E5419-D715-5F6C-FAE8-8D833D6EB32F}"/>
          </ac:spMkLst>
        </pc:spChg>
        <pc:spChg chg="add mod">
          <ac:chgData name="Selvana Abdelmesih" userId="c6ab20a4-1455-4ed1-bd9f-1f7c1148a7a3" providerId="ADAL" clId="{69476570-2060-D54F-BEF4-8577699B411D}" dt="2023-10-26T21:50:42.434" v="9155" actId="255"/>
          <ac:spMkLst>
            <pc:docMk/>
            <pc:sldMk cId="48528248" sldId="277"/>
            <ac:spMk id="44" creationId="{D8759E2D-C3F0-10CD-2951-9B826946B674}"/>
          </ac:spMkLst>
        </pc:spChg>
        <pc:spChg chg="add del mod">
          <ac:chgData name="Selvana Abdelmesih" userId="c6ab20a4-1455-4ed1-bd9f-1f7c1148a7a3" providerId="ADAL" clId="{69476570-2060-D54F-BEF4-8577699B411D}" dt="2023-10-22T23:02:01.148" v="337" actId="478"/>
          <ac:spMkLst>
            <pc:docMk/>
            <pc:sldMk cId="48528248" sldId="277"/>
            <ac:spMk id="45" creationId="{366D142A-F8F4-827E-A787-7BD48DCEBDE1}"/>
          </ac:spMkLst>
        </pc:spChg>
        <pc:spChg chg="add del mod">
          <ac:chgData name="Selvana Abdelmesih" userId="c6ab20a4-1455-4ed1-bd9f-1f7c1148a7a3" providerId="ADAL" clId="{69476570-2060-D54F-BEF4-8577699B411D}" dt="2023-10-26T21:50:34.481" v="9153" actId="255"/>
          <ac:spMkLst>
            <pc:docMk/>
            <pc:sldMk cId="48528248" sldId="277"/>
            <ac:spMk id="46" creationId="{80CC6A93-AD30-303B-4579-19052FC3DBB4}"/>
          </ac:spMkLst>
        </pc:spChg>
        <pc:spChg chg="add mod">
          <ac:chgData name="Selvana Abdelmesih" userId="c6ab20a4-1455-4ed1-bd9f-1f7c1148a7a3" providerId="ADAL" clId="{69476570-2060-D54F-BEF4-8577699B411D}" dt="2023-10-26T21:50:38.040" v="9154" actId="255"/>
          <ac:spMkLst>
            <pc:docMk/>
            <pc:sldMk cId="48528248" sldId="277"/>
            <ac:spMk id="47" creationId="{D1F7362E-C8F0-A092-D9DE-0DE70F9E0C4C}"/>
          </ac:spMkLst>
        </pc:spChg>
        <pc:spChg chg="add mod">
          <ac:chgData name="Selvana Abdelmesih" userId="c6ab20a4-1455-4ed1-bd9f-1f7c1148a7a3" providerId="ADAL" clId="{69476570-2060-D54F-BEF4-8577699B411D}" dt="2023-10-26T21:50:48.950" v="9156" actId="255"/>
          <ac:spMkLst>
            <pc:docMk/>
            <pc:sldMk cId="48528248" sldId="277"/>
            <ac:spMk id="48" creationId="{4E9CAA3F-7422-09C3-B5C0-643F08CD4EF8}"/>
          </ac:spMkLst>
        </pc:spChg>
        <pc:grpChg chg="add del mod">
          <ac:chgData name="Selvana Abdelmesih" userId="c6ab20a4-1455-4ed1-bd9f-1f7c1148a7a3" providerId="ADAL" clId="{69476570-2060-D54F-BEF4-8577699B411D}" dt="2023-10-22T23:02:20.054" v="349" actId="1076"/>
          <ac:grpSpMkLst>
            <pc:docMk/>
            <pc:sldMk cId="48528248" sldId="277"/>
            <ac:grpSpMk id="33" creationId="{A13D3313-FCB6-A77F-3EB1-AAEAC30FA929}"/>
          </ac:grpSpMkLst>
        </pc:grpChg>
        <pc:picChg chg="add del mod">
          <ac:chgData name="Selvana Abdelmesih" userId="c6ab20a4-1455-4ed1-bd9f-1f7c1148a7a3" providerId="ADAL" clId="{69476570-2060-D54F-BEF4-8577699B411D}" dt="2023-10-22T22:06:47.660" v="44" actId="931"/>
          <ac:picMkLst>
            <pc:docMk/>
            <pc:sldMk cId="48528248" sldId="277"/>
            <ac:picMk id="5" creationId="{FC008491-1AB1-B2F5-CABF-226F9411806C}"/>
          </ac:picMkLst>
        </pc:picChg>
        <pc:picChg chg="add del mod">
          <ac:chgData name="Selvana Abdelmesih" userId="c6ab20a4-1455-4ed1-bd9f-1f7c1148a7a3" providerId="ADAL" clId="{69476570-2060-D54F-BEF4-8577699B411D}" dt="2023-10-22T22:13:21.182" v="121" actId="478"/>
          <ac:picMkLst>
            <pc:docMk/>
            <pc:sldMk cId="48528248" sldId="277"/>
            <ac:picMk id="7" creationId="{FB00F24D-5E4E-0CC4-F619-3F032779F41B}"/>
          </ac:picMkLst>
        </pc:picChg>
        <pc:picChg chg="add mod">
          <ac:chgData name="Selvana Abdelmesih" userId="c6ab20a4-1455-4ed1-bd9f-1f7c1148a7a3" providerId="ADAL" clId="{69476570-2060-D54F-BEF4-8577699B411D}" dt="2023-10-22T22:12:53.224" v="117" actId="1076"/>
          <ac:picMkLst>
            <pc:docMk/>
            <pc:sldMk cId="48528248" sldId="277"/>
            <ac:picMk id="18" creationId="{554F17F6-22FB-F826-17C9-60D07F999C1E}"/>
          </ac:picMkLst>
        </pc:picChg>
        <pc:picChg chg="add mod">
          <ac:chgData name="Selvana Abdelmesih" userId="c6ab20a4-1455-4ed1-bd9f-1f7c1148a7a3" providerId="ADAL" clId="{69476570-2060-D54F-BEF4-8577699B411D}" dt="2023-10-22T22:13:20.267" v="120" actId="1076"/>
          <ac:picMkLst>
            <pc:docMk/>
            <pc:sldMk cId="48528248" sldId="277"/>
            <ac:picMk id="20" creationId="{08230C5A-DCE6-295E-3256-4A19BC68E117}"/>
          </ac:picMkLst>
        </pc:picChg>
        <pc:picChg chg="add mod">
          <ac:chgData name="Selvana Abdelmesih" userId="c6ab20a4-1455-4ed1-bd9f-1f7c1148a7a3" providerId="ADAL" clId="{69476570-2060-D54F-BEF4-8577699B411D}" dt="2023-10-24T23:54:17.020" v="4529" actId="1076"/>
          <ac:picMkLst>
            <pc:docMk/>
            <pc:sldMk cId="48528248" sldId="277"/>
            <ac:picMk id="22" creationId="{3FF96948-2673-79FC-8994-E87350BAF293}"/>
          </ac:picMkLst>
        </pc:picChg>
        <pc:picChg chg="add del mod">
          <ac:chgData name="Selvana Abdelmesih" userId="c6ab20a4-1455-4ed1-bd9f-1f7c1148a7a3" providerId="ADAL" clId="{69476570-2060-D54F-BEF4-8577699B411D}" dt="2023-10-22T22:22:13.145" v="172" actId="1076"/>
          <ac:picMkLst>
            <pc:docMk/>
            <pc:sldMk cId="48528248" sldId="277"/>
            <ac:picMk id="24" creationId="{780BE2FF-BF3E-CF84-A452-EC99F2C24B25}"/>
          </ac:picMkLst>
        </pc:picChg>
        <pc:picChg chg="add del mod">
          <ac:chgData name="Selvana Abdelmesih" userId="c6ab20a4-1455-4ed1-bd9f-1f7c1148a7a3" providerId="ADAL" clId="{69476570-2060-D54F-BEF4-8577699B411D}" dt="2023-10-22T22:14:40.442" v="141"/>
          <ac:picMkLst>
            <pc:docMk/>
            <pc:sldMk cId="48528248" sldId="277"/>
            <ac:picMk id="25" creationId="{0FADC9C9-A8AE-1953-8579-546A2B96B63B}"/>
          </ac:picMkLst>
        </pc:picChg>
        <pc:picChg chg="add del mod">
          <ac:chgData name="Selvana Abdelmesih" userId="c6ab20a4-1455-4ed1-bd9f-1f7c1148a7a3" providerId="ADAL" clId="{69476570-2060-D54F-BEF4-8577699B411D}" dt="2023-10-22T22:14:40.277" v="140"/>
          <ac:picMkLst>
            <pc:docMk/>
            <pc:sldMk cId="48528248" sldId="277"/>
            <ac:picMk id="26" creationId="{9022E973-DCE1-64B3-EE83-1A11EB624273}"/>
          </ac:picMkLst>
        </pc:picChg>
        <pc:picChg chg="add del mod">
          <ac:chgData name="Selvana Abdelmesih" userId="c6ab20a4-1455-4ed1-bd9f-1f7c1148a7a3" providerId="ADAL" clId="{69476570-2060-D54F-BEF4-8577699B411D}" dt="2023-10-22T22:14:40.128" v="139"/>
          <ac:picMkLst>
            <pc:docMk/>
            <pc:sldMk cId="48528248" sldId="277"/>
            <ac:picMk id="27" creationId="{2B4C77C8-12E6-94CE-7BD9-769CD4D836DF}"/>
          </ac:picMkLst>
        </pc:picChg>
        <pc:picChg chg="add del mod">
          <ac:chgData name="Selvana Abdelmesih" userId="c6ab20a4-1455-4ed1-bd9f-1f7c1148a7a3" providerId="ADAL" clId="{69476570-2060-D54F-BEF4-8577699B411D}" dt="2023-10-22T22:14:39.998" v="138"/>
          <ac:picMkLst>
            <pc:docMk/>
            <pc:sldMk cId="48528248" sldId="277"/>
            <ac:picMk id="28" creationId="{614936B4-E8C3-2514-C224-CD2F34F53780}"/>
          </ac:picMkLst>
        </pc:picChg>
        <pc:picChg chg="add mod">
          <ac:chgData name="Selvana Abdelmesih" userId="c6ab20a4-1455-4ed1-bd9f-1f7c1148a7a3" providerId="ADAL" clId="{69476570-2060-D54F-BEF4-8577699B411D}" dt="2023-10-22T22:22:28.027" v="173" actId="1076"/>
          <ac:picMkLst>
            <pc:docMk/>
            <pc:sldMk cId="48528248" sldId="277"/>
            <ac:picMk id="29" creationId="{7A86A431-9F7D-C91F-EE98-11C3453C8415}"/>
          </ac:picMkLst>
        </pc:picChg>
        <pc:picChg chg="add mod">
          <ac:chgData name="Selvana Abdelmesih" userId="c6ab20a4-1455-4ed1-bd9f-1f7c1148a7a3" providerId="ADAL" clId="{69476570-2060-D54F-BEF4-8577699B411D}" dt="2023-10-22T23:02:35.186" v="350" actId="1076"/>
          <ac:picMkLst>
            <pc:docMk/>
            <pc:sldMk cId="48528248" sldId="277"/>
            <ac:picMk id="30" creationId="{AEFD3666-12C1-8C17-6C12-51031BE0DDD4}"/>
          </ac:picMkLst>
        </pc:picChg>
        <pc:picChg chg="add mod">
          <ac:chgData name="Selvana Abdelmesih" userId="c6ab20a4-1455-4ed1-bd9f-1f7c1148a7a3" providerId="ADAL" clId="{69476570-2060-D54F-BEF4-8577699B411D}" dt="2023-10-22T22:23:30.369" v="180" actId="1076"/>
          <ac:picMkLst>
            <pc:docMk/>
            <pc:sldMk cId="48528248" sldId="277"/>
            <ac:picMk id="31" creationId="{640D6F91-CE76-22EF-1C07-73F3C1428CBA}"/>
          </ac:picMkLst>
        </pc:picChg>
        <pc:picChg chg="add del mod">
          <ac:chgData name="Selvana Abdelmesih" userId="c6ab20a4-1455-4ed1-bd9f-1f7c1148a7a3" providerId="ADAL" clId="{69476570-2060-D54F-BEF4-8577699B411D}" dt="2023-10-22T23:02:09.421" v="345" actId="478"/>
          <ac:picMkLst>
            <pc:docMk/>
            <pc:sldMk cId="48528248" sldId="277"/>
            <ac:picMk id="32" creationId="{3A0622F2-C235-80B7-2D17-C39DB4A0F078}"/>
          </ac:picMkLst>
        </pc:picChg>
        <pc:picChg chg="add mod">
          <ac:chgData name="Selvana Abdelmesih" userId="c6ab20a4-1455-4ed1-bd9f-1f7c1148a7a3" providerId="ADAL" clId="{69476570-2060-D54F-BEF4-8577699B411D}" dt="2023-10-24T23:54:38.914" v="4533" actId="1076"/>
          <ac:picMkLst>
            <pc:docMk/>
            <pc:sldMk cId="48528248" sldId="277"/>
            <ac:picMk id="34" creationId="{68BE0D61-AFA5-FB86-5590-FB67BCB8B41A}"/>
          </ac:picMkLst>
        </pc:picChg>
        <pc:cxnChg chg="add del">
          <ac:chgData name="Selvana Abdelmesih" userId="c6ab20a4-1455-4ed1-bd9f-1f7c1148a7a3" providerId="ADAL" clId="{69476570-2060-D54F-BEF4-8577699B411D}" dt="2023-10-22T22:09:06.519" v="76" actId="11529"/>
          <ac:cxnSpMkLst>
            <pc:docMk/>
            <pc:sldMk cId="48528248" sldId="277"/>
            <ac:cxnSpMk id="12" creationId="{3AB631AD-FF7C-5CDD-97C8-A18398C293AB}"/>
          </ac:cxnSpMkLst>
        </pc:cxnChg>
        <pc:cxnChg chg="add mod">
          <ac:chgData name="Selvana Abdelmesih" userId="c6ab20a4-1455-4ed1-bd9f-1f7c1148a7a3" providerId="ADAL" clId="{69476570-2060-D54F-BEF4-8577699B411D}" dt="2023-10-24T23:55:11.607" v="4538" actId="14100"/>
          <ac:cxnSpMkLst>
            <pc:docMk/>
            <pc:sldMk cId="48528248" sldId="277"/>
            <ac:cxnSpMk id="14" creationId="{E999EAE8-97D8-DB7B-1D7F-2984B76DE4C5}"/>
          </ac:cxnSpMkLst>
        </pc:cxnChg>
        <pc:cxnChg chg="add mod">
          <ac:chgData name="Selvana Abdelmesih" userId="c6ab20a4-1455-4ed1-bd9f-1f7c1148a7a3" providerId="ADAL" clId="{69476570-2060-D54F-BEF4-8577699B411D}" dt="2023-10-22T23:02:56.866" v="355" actId="1076"/>
          <ac:cxnSpMkLst>
            <pc:docMk/>
            <pc:sldMk cId="48528248" sldId="277"/>
            <ac:cxnSpMk id="35" creationId="{EC43F87A-AC4D-859E-5C12-7D1646B81033}"/>
          </ac:cxnSpMkLst>
        </pc:cxnChg>
        <pc:cxnChg chg="add mod">
          <ac:chgData name="Selvana Abdelmesih" userId="c6ab20a4-1455-4ed1-bd9f-1f7c1148a7a3" providerId="ADAL" clId="{69476570-2060-D54F-BEF4-8577699B411D}" dt="2023-10-22T23:02:54.748" v="354" actId="1076"/>
          <ac:cxnSpMkLst>
            <pc:docMk/>
            <pc:sldMk cId="48528248" sldId="277"/>
            <ac:cxnSpMk id="38" creationId="{E222B1A0-D3E6-F2AA-3CE4-D30EB6D299E2}"/>
          </ac:cxnSpMkLst>
        </pc:cxnChg>
        <pc:cxnChg chg="add mod">
          <ac:chgData name="Selvana Abdelmesih" userId="c6ab20a4-1455-4ed1-bd9f-1f7c1148a7a3" providerId="ADAL" clId="{69476570-2060-D54F-BEF4-8577699B411D}" dt="2023-10-22T23:02:51.765" v="353" actId="1076"/>
          <ac:cxnSpMkLst>
            <pc:docMk/>
            <pc:sldMk cId="48528248" sldId="277"/>
            <ac:cxnSpMk id="39" creationId="{45B3FE4A-F766-B1FB-0BBB-241DB22AFE3E}"/>
          </ac:cxnSpMkLst>
        </pc:cxnChg>
        <pc:cxnChg chg="add mod">
          <ac:chgData name="Selvana Abdelmesih" userId="c6ab20a4-1455-4ed1-bd9f-1f7c1148a7a3" providerId="ADAL" clId="{69476570-2060-D54F-BEF4-8577699B411D}" dt="2023-10-22T23:02:48.847" v="352" actId="1076"/>
          <ac:cxnSpMkLst>
            <pc:docMk/>
            <pc:sldMk cId="48528248" sldId="277"/>
            <ac:cxnSpMk id="40" creationId="{FAA8DA76-222A-8242-9944-117E8789036E}"/>
          </ac:cxnSpMkLst>
        </pc:cxnChg>
        <pc:cxnChg chg="add del mod">
          <ac:chgData name="Selvana Abdelmesih" userId="c6ab20a4-1455-4ed1-bd9f-1f7c1148a7a3" providerId="ADAL" clId="{69476570-2060-D54F-BEF4-8577699B411D}" dt="2023-10-22T23:02:10.904" v="346" actId="478"/>
          <ac:cxnSpMkLst>
            <pc:docMk/>
            <pc:sldMk cId="48528248" sldId="277"/>
            <ac:cxnSpMk id="41" creationId="{540A31B7-3176-2C52-830C-95CA2497FAE9}"/>
          </ac:cxnSpMkLst>
        </pc:cxnChg>
        <pc:cxnChg chg="add mod">
          <ac:chgData name="Selvana Abdelmesih" userId="c6ab20a4-1455-4ed1-bd9f-1f7c1148a7a3" providerId="ADAL" clId="{69476570-2060-D54F-BEF4-8577699B411D}" dt="2023-10-24T23:54:45.769" v="4534" actId="1076"/>
          <ac:cxnSpMkLst>
            <pc:docMk/>
            <pc:sldMk cId="48528248" sldId="277"/>
            <ac:cxnSpMk id="42" creationId="{B7ED4423-4E10-900A-6242-5230543E5C69}"/>
          </ac:cxnSpMkLst>
        </pc:cxnChg>
        <pc:extLst>
          <p:ext xmlns:p="http://schemas.openxmlformats.org/presentationml/2006/main" uri="{D6D511B9-2390-475A-947B-AFAB55BFBCF1}">
            <pc226:cmChg xmlns:pc226="http://schemas.microsoft.com/office/powerpoint/2022/06/main/command" chg="add del">
              <pc226:chgData name="Selvana Abdelmesih" userId="c6ab20a4-1455-4ed1-bd9f-1f7c1148a7a3" providerId="ADAL" clId="{69476570-2060-D54F-BEF4-8577699B411D}" dt="2023-10-24T22:31:02.931" v="3630"/>
              <pc2:cmMkLst xmlns:pc2="http://schemas.microsoft.com/office/powerpoint/2019/9/main/command">
                <pc:docMk/>
                <pc:sldMk cId="48528248" sldId="277"/>
                <pc2:cmMk id="{BA99B62D-5E10-EF48-B06E-FB2621A846B0}"/>
              </pc2:cmMkLst>
            </pc226:cmChg>
            <pc226:cmChg xmlns:pc226="http://schemas.microsoft.com/office/powerpoint/2022/06/main/command" chg="mod">
              <pc226:chgData name="Selvana Abdelmesih" userId="c6ab20a4-1455-4ed1-bd9f-1f7c1148a7a3" providerId="ADAL" clId="{69476570-2060-D54F-BEF4-8577699B411D}" dt="2023-10-27T12:52:51.679" v="9362" actId="20577"/>
              <pc2:cmMkLst xmlns:pc2="http://schemas.microsoft.com/office/powerpoint/2019/9/main/command">
                <pc:docMk/>
                <pc:sldMk cId="48528248" sldId="277"/>
                <pc2:cmMk id="{492EAEE4-3BBD-4373-A213-8BC6C8C97428}"/>
              </pc2:cmMkLst>
            </pc226:cmChg>
          </p:ext>
        </pc:extLst>
      </pc:sldChg>
      <pc:sldChg chg="addSp modSp new del mod ord modShow">
        <pc:chgData name="Selvana Abdelmesih" userId="c6ab20a4-1455-4ed1-bd9f-1f7c1148a7a3" providerId="ADAL" clId="{69476570-2060-D54F-BEF4-8577699B411D}" dt="2023-10-26T14:04:39.034" v="9062" actId="2696"/>
        <pc:sldMkLst>
          <pc:docMk/>
          <pc:sldMk cId="849829755" sldId="278"/>
        </pc:sldMkLst>
        <pc:spChg chg="mod">
          <ac:chgData name="Selvana Abdelmesih" userId="c6ab20a4-1455-4ed1-bd9f-1f7c1148a7a3" providerId="ADAL" clId="{69476570-2060-D54F-BEF4-8577699B411D}" dt="2023-10-22T23:06:28.147" v="497" actId="20577"/>
          <ac:spMkLst>
            <pc:docMk/>
            <pc:sldMk cId="849829755" sldId="278"/>
            <ac:spMk id="2" creationId="{BDC98754-C69F-603C-A3F3-A328C97730DD}"/>
          </ac:spMkLst>
        </pc:spChg>
        <pc:spChg chg="mod">
          <ac:chgData name="Selvana Abdelmesih" userId="c6ab20a4-1455-4ed1-bd9f-1f7c1148a7a3" providerId="ADAL" clId="{69476570-2060-D54F-BEF4-8577699B411D}" dt="2023-10-22T23:12:28.316" v="672"/>
          <ac:spMkLst>
            <pc:docMk/>
            <pc:sldMk cId="849829755" sldId="278"/>
            <ac:spMk id="11" creationId="{1E642DFC-9B16-0DDF-82FF-14E1FBC75242}"/>
          </ac:spMkLst>
        </pc:spChg>
        <pc:spChg chg="mod">
          <ac:chgData name="Selvana Abdelmesih" userId="c6ab20a4-1455-4ed1-bd9f-1f7c1148a7a3" providerId="ADAL" clId="{69476570-2060-D54F-BEF4-8577699B411D}" dt="2023-10-22T23:12:28.316" v="672"/>
          <ac:spMkLst>
            <pc:docMk/>
            <pc:sldMk cId="849829755" sldId="278"/>
            <ac:spMk id="12" creationId="{D63C5CFE-D740-2E10-6DD3-A26279EFB37C}"/>
          </ac:spMkLst>
        </pc:spChg>
        <pc:spChg chg="mod">
          <ac:chgData name="Selvana Abdelmesih" userId="c6ab20a4-1455-4ed1-bd9f-1f7c1148a7a3" providerId="ADAL" clId="{69476570-2060-D54F-BEF4-8577699B411D}" dt="2023-10-22T23:40:45.587" v="1458" actId="20577"/>
          <ac:spMkLst>
            <pc:docMk/>
            <pc:sldMk cId="849829755" sldId="278"/>
            <ac:spMk id="13" creationId="{FCFCFD1B-7C93-AF16-A878-3114F34FA57F}"/>
          </ac:spMkLst>
        </pc:spChg>
        <pc:spChg chg="mod">
          <ac:chgData name="Selvana Abdelmesih" userId="c6ab20a4-1455-4ed1-bd9f-1f7c1148a7a3" providerId="ADAL" clId="{69476570-2060-D54F-BEF4-8577699B411D}" dt="2023-10-23T02:11:00.004" v="1580" actId="20577"/>
          <ac:spMkLst>
            <pc:docMk/>
            <pc:sldMk cId="849829755" sldId="278"/>
            <ac:spMk id="14" creationId="{27A7B89D-5F54-B98E-E678-EC13DA965F3F}"/>
          </ac:spMkLst>
        </pc:spChg>
        <pc:spChg chg="mod">
          <ac:chgData name="Selvana Abdelmesih" userId="c6ab20a4-1455-4ed1-bd9f-1f7c1148a7a3" providerId="ADAL" clId="{69476570-2060-D54F-BEF4-8577699B411D}" dt="2023-10-22T23:12:28.316" v="672"/>
          <ac:spMkLst>
            <pc:docMk/>
            <pc:sldMk cId="849829755" sldId="278"/>
            <ac:spMk id="15" creationId="{4A54E998-A95A-A867-0C9C-1C9285C00965}"/>
          </ac:spMkLst>
        </pc:spChg>
        <pc:spChg chg="mod">
          <ac:chgData name="Selvana Abdelmesih" userId="c6ab20a4-1455-4ed1-bd9f-1f7c1148a7a3" providerId="ADAL" clId="{69476570-2060-D54F-BEF4-8577699B411D}" dt="2023-10-22T23:12:28.316" v="672"/>
          <ac:spMkLst>
            <pc:docMk/>
            <pc:sldMk cId="849829755" sldId="278"/>
            <ac:spMk id="16" creationId="{61A5B20B-F394-62FC-3EAA-E27B0ED412E1}"/>
          </ac:spMkLst>
        </pc:spChg>
        <pc:spChg chg="mod">
          <ac:chgData name="Selvana Abdelmesih" userId="c6ab20a4-1455-4ed1-bd9f-1f7c1148a7a3" providerId="ADAL" clId="{69476570-2060-D54F-BEF4-8577699B411D}" dt="2023-10-22T23:13:38.395" v="787" actId="20577"/>
          <ac:spMkLst>
            <pc:docMk/>
            <pc:sldMk cId="849829755" sldId="278"/>
            <ac:spMk id="17" creationId="{AC9CC6F5-742E-6298-2063-15E187D34623}"/>
          </ac:spMkLst>
        </pc:spChg>
        <pc:spChg chg="mod">
          <ac:chgData name="Selvana Abdelmesih" userId="c6ab20a4-1455-4ed1-bd9f-1f7c1148a7a3" providerId="ADAL" clId="{69476570-2060-D54F-BEF4-8577699B411D}" dt="2023-10-23T17:46:58.153" v="1594" actId="20577"/>
          <ac:spMkLst>
            <pc:docMk/>
            <pc:sldMk cId="849829755" sldId="278"/>
            <ac:spMk id="18" creationId="{8E653405-83A0-3DDD-D2C7-F9A11C1E8206}"/>
          </ac:spMkLst>
        </pc:spChg>
        <pc:spChg chg="mod">
          <ac:chgData name="Selvana Abdelmesih" userId="c6ab20a4-1455-4ed1-bd9f-1f7c1148a7a3" providerId="ADAL" clId="{69476570-2060-D54F-BEF4-8577699B411D}" dt="2023-10-22T23:12:28.316" v="672"/>
          <ac:spMkLst>
            <pc:docMk/>
            <pc:sldMk cId="849829755" sldId="278"/>
            <ac:spMk id="19" creationId="{E1054C39-024F-7C6D-A4DF-8E3198C21CEE}"/>
          </ac:spMkLst>
        </pc:spChg>
        <pc:spChg chg="mod">
          <ac:chgData name="Selvana Abdelmesih" userId="c6ab20a4-1455-4ed1-bd9f-1f7c1148a7a3" providerId="ADAL" clId="{69476570-2060-D54F-BEF4-8577699B411D}" dt="2023-10-22T23:16:09.406" v="912" actId="14100"/>
          <ac:spMkLst>
            <pc:docMk/>
            <pc:sldMk cId="849829755" sldId="278"/>
            <ac:spMk id="20" creationId="{125D10C8-9C99-4A90-EDED-1118DB3CD904}"/>
          </ac:spMkLst>
        </pc:spChg>
        <pc:spChg chg="mod">
          <ac:chgData name="Selvana Abdelmesih" userId="c6ab20a4-1455-4ed1-bd9f-1f7c1148a7a3" providerId="ADAL" clId="{69476570-2060-D54F-BEF4-8577699B411D}" dt="2023-10-22T23:13:20.205" v="733" actId="20577"/>
          <ac:spMkLst>
            <pc:docMk/>
            <pc:sldMk cId="849829755" sldId="278"/>
            <ac:spMk id="21" creationId="{F14556D6-93AA-DF39-EB25-08B147A8B010}"/>
          </ac:spMkLst>
        </pc:spChg>
        <pc:spChg chg="mod">
          <ac:chgData name="Selvana Abdelmesih" userId="c6ab20a4-1455-4ed1-bd9f-1f7c1148a7a3" providerId="ADAL" clId="{69476570-2060-D54F-BEF4-8577699B411D}" dt="2023-10-23T17:50:32.419" v="1722" actId="20577"/>
          <ac:spMkLst>
            <pc:docMk/>
            <pc:sldMk cId="849829755" sldId="278"/>
            <ac:spMk id="22" creationId="{C3E99BC7-7BA4-5818-1656-3A81C2172E20}"/>
          </ac:spMkLst>
        </pc:spChg>
        <pc:grpChg chg="add mod">
          <ac:chgData name="Selvana Abdelmesih" userId="c6ab20a4-1455-4ed1-bd9f-1f7c1148a7a3" providerId="ADAL" clId="{69476570-2060-D54F-BEF4-8577699B411D}" dt="2023-10-22T23:12:30.411" v="673" actId="1076"/>
          <ac:grpSpMkLst>
            <pc:docMk/>
            <pc:sldMk cId="849829755" sldId="278"/>
            <ac:grpSpMk id="4" creationId="{88FDE6AB-55D8-7BF8-693C-7F5981AEA35C}"/>
          </ac:grpSpMkLst>
        </pc:grpChg>
        <pc:grpChg chg="mod">
          <ac:chgData name="Selvana Abdelmesih" userId="c6ab20a4-1455-4ed1-bd9f-1f7c1148a7a3" providerId="ADAL" clId="{69476570-2060-D54F-BEF4-8577699B411D}" dt="2023-10-22T23:12:28.316" v="672"/>
          <ac:grpSpMkLst>
            <pc:docMk/>
            <pc:sldMk cId="849829755" sldId="278"/>
            <ac:grpSpMk id="5" creationId="{57A83B14-BAAF-192B-0C05-469BFC1F15E4}"/>
          </ac:grpSpMkLst>
        </pc:grpChg>
        <pc:grpChg chg="mod">
          <ac:chgData name="Selvana Abdelmesih" userId="c6ab20a4-1455-4ed1-bd9f-1f7c1148a7a3" providerId="ADAL" clId="{69476570-2060-D54F-BEF4-8577699B411D}" dt="2023-10-22T23:12:28.316" v="672"/>
          <ac:grpSpMkLst>
            <pc:docMk/>
            <pc:sldMk cId="849829755" sldId="278"/>
            <ac:grpSpMk id="6" creationId="{B6F3C3B4-0E16-B00D-5702-FCBE90A79CA4}"/>
          </ac:grpSpMkLst>
        </pc:grpChg>
        <pc:grpChg chg="mod">
          <ac:chgData name="Selvana Abdelmesih" userId="c6ab20a4-1455-4ed1-bd9f-1f7c1148a7a3" providerId="ADAL" clId="{69476570-2060-D54F-BEF4-8577699B411D}" dt="2023-10-22T23:12:28.316" v="672"/>
          <ac:grpSpMkLst>
            <pc:docMk/>
            <pc:sldMk cId="849829755" sldId="278"/>
            <ac:grpSpMk id="7" creationId="{F97A7F23-E7D4-EF32-7E54-7040481C7E94}"/>
          </ac:grpSpMkLst>
        </pc:grpChg>
        <pc:picChg chg="mod">
          <ac:chgData name="Selvana Abdelmesih" userId="c6ab20a4-1455-4ed1-bd9f-1f7c1148a7a3" providerId="ADAL" clId="{69476570-2060-D54F-BEF4-8577699B411D}" dt="2023-10-22T23:12:28.316" v="672"/>
          <ac:picMkLst>
            <pc:docMk/>
            <pc:sldMk cId="849829755" sldId="278"/>
            <ac:picMk id="8" creationId="{1212CDFD-4BE6-9FCD-7695-0A1166BEDE6B}"/>
          </ac:picMkLst>
        </pc:picChg>
        <pc:picChg chg="mod">
          <ac:chgData name="Selvana Abdelmesih" userId="c6ab20a4-1455-4ed1-bd9f-1f7c1148a7a3" providerId="ADAL" clId="{69476570-2060-D54F-BEF4-8577699B411D}" dt="2023-10-22T23:12:28.316" v="672"/>
          <ac:picMkLst>
            <pc:docMk/>
            <pc:sldMk cId="849829755" sldId="278"/>
            <ac:picMk id="9" creationId="{1ABF15F7-04BE-50E6-B66D-DFA70BBEA9DD}"/>
          </ac:picMkLst>
        </pc:picChg>
        <pc:picChg chg="mod">
          <ac:chgData name="Selvana Abdelmesih" userId="c6ab20a4-1455-4ed1-bd9f-1f7c1148a7a3" providerId="ADAL" clId="{69476570-2060-D54F-BEF4-8577699B411D}" dt="2023-10-22T23:12:28.316" v="672"/>
          <ac:picMkLst>
            <pc:docMk/>
            <pc:sldMk cId="849829755" sldId="278"/>
            <ac:picMk id="10" creationId="{4AD57403-0014-BDC6-AAF2-A7B093E3E08B}"/>
          </ac:picMkLst>
        </pc:picChg>
      </pc:sldChg>
      <pc:sldChg chg="addCm">
        <pc:chgData name="Selvana Abdelmesih" userId="c6ab20a4-1455-4ed1-bd9f-1f7c1148a7a3" providerId="ADAL" clId="{69476570-2060-D54F-BEF4-8577699B411D}" dt="2023-10-24T23:09:30.922" v="3762"/>
        <pc:sldMkLst>
          <pc:docMk/>
          <pc:sldMk cId="3824236970" sldId="281"/>
        </pc:sldMkLst>
        <pc:extLst>
          <p:ext xmlns:p="http://schemas.openxmlformats.org/presentationml/2006/main" uri="{D6D511B9-2390-475A-947B-AFAB55BFBCF1}">
            <pc226:cmChg xmlns:pc226="http://schemas.microsoft.com/office/powerpoint/2022/06/main/command" chg="add">
              <pc226:chgData name="Selvana Abdelmesih" userId="c6ab20a4-1455-4ed1-bd9f-1f7c1148a7a3" providerId="ADAL" clId="{69476570-2060-D54F-BEF4-8577699B411D}" dt="2023-10-24T23:09:30.922" v="3762"/>
              <pc2:cmMkLst xmlns:pc2="http://schemas.microsoft.com/office/powerpoint/2019/9/main/command">
                <pc:docMk/>
                <pc:sldMk cId="3824236970" sldId="281"/>
                <pc2:cmMk id="{CF7FE38D-713F-064F-91E3-57F62B79E0AF}"/>
              </pc2:cmMkLst>
            </pc226:cmChg>
          </p:ext>
        </pc:extLst>
      </pc:sldChg>
      <pc:sldChg chg="del">
        <pc:chgData name="Selvana Abdelmesih" userId="c6ab20a4-1455-4ed1-bd9f-1f7c1148a7a3" providerId="ADAL" clId="{69476570-2060-D54F-BEF4-8577699B411D}" dt="2023-10-24T15:35:27.082" v="2540" actId="2696"/>
        <pc:sldMkLst>
          <pc:docMk/>
          <pc:sldMk cId="2905673518" sldId="283"/>
        </pc:sldMkLst>
      </pc:sldChg>
      <pc:sldChg chg="addSp">
        <pc:chgData name="Selvana Abdelmesih" userId="c6ab20a4-1455-4ed1-bd9f-1f7c1148a7a3" providerId="ADAL" clId="{69476570-2060-D54F-BEF4-8577699B411D}" dt="2023-10-24T14:54:42.440" v="1985" actId="931"/>
        <pc:sldMkLst>
          <pc:docMk/>
          <pc:sldMk cId="1936281994" sldId="285"/>
        </pc:sldMkLst>
        <pc:picChg chg="add">
          <ac:chgData name="Selvana Abdelmesih" userId="c6ab20a4-1455-4ed1-bd9f-1f7c1148a7a3" providerId="ADAL" clId="{69476570-2060-D54F-BEF4-8577699B411D}" dt="2023-10-24T14:54:42.440" v="1985" actId="931"/>
          <ac:picMkLst>
            <pc:docMk/>
            <pc:sldMk cId="1936281994" sldId="285"/>
            <ac:picMk id="5" creationId="{79C1676C-F220-AFBD-33F6-4126639F1EF7}"/>
          </ac:picMkLst>
        </pc:picChg>
      </pc:sldChg>
      <pc:sldChg chg="addSp delSp modSp add mod ord">
        <pc:chgData name="Selvana Abdelmesih" userId="c6ab20a4-1455-4ed1-bd9f-1f7c1148a7a3" providerId="ADAL" clId="{69476570-2060-D54F-BEF4-8577699B411D}" dt="2023-10-25T21:20:30.917" v="4540" actId="20578"/>
        <pc:sldMkLst>
          <pc:docMk/>
          <pc:sldMk cId="1702049366" sldId="287"/>
        </pc:sldMkLst>
        <pc:spChg chg="mod">
          <ac:chgData name="Selvana Abdelmesih" userId="c6ab20a4-1455-4ed1-bd9f-1f7c1148a7a3" providerId="ADAL" clId="{69476570-2060-D54F-BEF4-8577699B411D}" dt="2023-10-24T14:51:21.710" v="1971" actId="20577"/>
          <ac:spMkLst>
            <pc:docMk/>
            <pc:sldMk cId="1702049366" sldId="287"/>
            <ac:spMk id="2" creationId="{F413703F-82BC-F0ED-733E-D263BA43E60C}"/>
          </ac:spMkLst>
        </pc:spChg>
        <pc:spChg chg="add del mod">
          <ac:chgData name="Selvana Abdelmesih" userId="c6ab20a4-1455-4ed1-bd9f-1f7c1148a7a3" providerId="ADAL" clId="{69476570-2060-D54F-BEF4-8577699B411D}" dt="2023-10-25T01:24:56.324" v="4539" actId="478"/>
          <ac:spMkLst>
            <pc:docMk/>
            <pc:sldMk cId="1702049366" sldId="287"/>
            <ac:spMk id="11" creationId="{04FAEDCE-64E7-5440-F193-87EE9FF1D7B4}"/>
          </ac:spMkLst>
        </pc:spChg>
        <pc:spChg chg="del">
          <ac:chgData name="Selvana Abdelmesih" userId="c6ab20a4-1455-4ed1-bd9f-1f7c1148a7a3" providerId="ADAL" clId="{69476570-2060-D54F-BEF4-8577699B411D}" dt="2023-10-24T17:10:36.862" v="2632" actId="478"/>
          <ac:spMkLst>
            <pc:docMk/>
            <pc:sldMk cId="1702049366" sldId="287"/>
            <ac:spMk id="15" creationId="{5572FB21-7DC0-6A38-0755-233DD1830547}"/>
          </ac:spMkLst>
        </pc:spChg>
        <pc:spChg chg="del">
          <ac:chgData name="Selvana Abdelmesih" userId="c6ab20a4-1455-4ed1-bd9f-1f7c1148a7a3" providerId="ADAL" clId="{69476570-2060-D54F-BEF4-8577699B411D}" dt="2023-10-24T17:03:49.438" v="2560" actId="478"/>
          <ac:spMkLst>
            <pc:docMk/>
            <pc:sldMk cId="1702049366" sldId="287"/>
            <ac:spMk id="16" creationId="{D623C2E1-DDA7-0AE2-CD5C-30EF8F3616B9}"/>
          </ac:spMkLst>
        </pc:spChg>
        <pc:spChg chg="mod">
          <ac:chgData name="Selvana Abdelmesih" userId="c6ab20a4-1455-4ed1-bd9f-1f7c1148a7a3" providerId="ADAL" clId="{69476570-2060-D54F-BEF4-8577699B411D}" dt="2023-10-24T23:45:31.920" v="4480" actId="1076"/>
          <ac:spMkLst>
            <pc:docMk/>
            <pc:sldMk cId="1702049366" sldId="287"/>
            <ac:spMk id="43" creationId="{D22E5419-D715-5F6C-FAE8-8D833D6EB32F}"/>
          </ac:spMkLst>
        </pc:spChg>
        <pc:spChg chg="mod">
          <ac:chgData name="Selvana Abdelmesih" userId="c6ab20a4-1455-4ed1-bd9f-1f7c1148a7a3" providerId="ADAL" clId="{69476570-2060-D54F-BEF4-8577699B411D}" dt="2023-10-24T17:08:35.702" v="2628" actId="1076"/>
          <ac:spMkLst>
            <pc:docMk/>
            <pc:sldMk cId="1702049366" sldId="287"/>
            <ac:spMk id="44" creationId="{D8759E2D-C3F0-10CD-2951-9B826946B674}"/>
          </ac:spMkLst>
        </pc:spChg>
        <pc:spChg chg="mod">
          <ac:chgData name="Selvana Abdelmesih" userId="c6ab20a4-1455-4ed1-bd9f-1f7c1148a7a3" providerId="ADAL" clId="{69476570-2060-D54F-BEF4-8577699B411D}" dt="2023-10-24T17:08:29.070" v="2626" actId="1076"/>
          <ac:spMkLst>
            <pc:docMk/>
            <pc:sldMk cId="1702049366" sldId="287"/>
            <ac:spMk id="46" creationId="{80CC6A93-AD30-303B-4579-19052FC3DBB4}"/>
          </ac:spMkLst>
        </pc:spChg>
        <pc:spChg chg="mod">
          <ac:chgData name="Selvana Abdelmesih" userId="c6ab20a4-1455-4ed1-bd9f-1f7c1148a7a3" providerId="ADAL" clId="{69476570-2060-D54F-BEF4-8577699B411D}" dt="2023-10-24T17:08:31.642" v="2627" actId="1076"/>
          <ac:spMkLst>
            <pc:docMk/>
            <pc:sldMk cId="1702049366" sldId="287"/>
            <ac:spMk id="47" creationId="{D1F7362E-C8F0-A092-D9DE-0DE70F9E0C4C}"/>
          </ac:spMkLst>
        </pc:spChg>
        <pc:picChg chg="mod">
          <ac:chgData name="Selvana Abdelmesih" userId="c6ab20a4-1455-4ed1-bd9f-1f7c1148a7a3" providerId="ADAL" clId="{69476570-2060-D54F-BEF4-8577699B411D}" dt="2023-10-24T17:08:46.730" v="2629" actId="1076"/>
          <ac:picMkLst>
            <pc:docMk/>
            <pc:sldMk cId="1702049366" sldId="287"/>
            <ac:picMk id="31" creationId="{640D6F91-CE76-22EF-1C07-73F3C1428CBA}"/>
          </ac:picMkLst>
        </pc:picChg>
        <pc:cxnChg chg="add mod">
          <ac:chgData name="Selvana Abdelmesih" userId="c6ab20a4-1455-4ed1-bd9f-1f7c1148a7a3" providerId="ADAL" clId="{69476570-2060-D54F-BEF4-8577699B411D}" dt="2023-10-24T17:11:05.636" v="2638" actId="14100"/>
          <ac:cxnSpMkLst>
            <pc:docMk/>
            <pc:sldMk cId="1702049366" sldId="287"/>
            <ac:cxnSpMk id="5" creationId="{59E0CCBA-0DED-3FBB-11EE-7C7AC30127C2}"/>
          </ac:cxnSpMkLst>
        </pc:cxnChg>
        <pc:cxnChg chg="mod">
          <ac:chgData name="Selvana Abdelmesih" userId="c6ab20a4-1455-4ed1-bd9f-1f7c1148a7a3" providerId="ADAL" clId="{69476570-2060-D54F-BEF4-8577699B411D}" dt="2023-10-24T17:10:49.729" v="2634" actId="1076"/>
          <ac:cxnSpMkLst>
            <pc:docMk/>
            <pc:sldMk cId="1702049366" sldId="287"/>
            <ac:cxnSpMk id="14" creationId="{E999EAE8-97D8-DB7B-1D7F-2984B76DE4C5}"/>
          </ac:cxnSpMkLst>
        </pc:cxnChg>
        <pc:cxnChg chg="mod">
          <ac:chgData name="Selvana Abdelmesih" userId="c6ab20a4-1455-4ed1-bd9f-1f7c1148a7a3" providerId="ADAL" clId="{69476570-2060-D54F-BEF4-8577699B411D}" dt="2023-10-24T17:09:01.948" v="2631" actId="1076"/>
          <ac:cxnSpMkLst>
            <pc:docMk/>
            <pc:sldMk cId="1702049366" sldId="287"/>
            <ac:cxnSpMk id="40" creationId="{FAA8DA76-222A-8242-9944-117E8789036E}"/>
          </ac:cxnSpMkLst>
        </pc:cxnChg>
      </pc:sldChg>
      <pc:sldChg chg="addSp delSp modSp new mod">
        <pc:chgData name="Selvana Abdelmesih" userId="c6ab20a4-1455-4ed1-bd9f-1f7c1148a7a3" providerId="ADAL" clId="{69476570-2060-D54F-BEF4-8577699B411D}" dt="2023-10-24T21:09:39.619" v="3531" actId="2711"/>
        <pc:sldMkLst>
          <pc:docMk/>
          <pc:sldMk cId="2835668071" sldId="288"/>
        </pc:sldMkLst>
        <pc:spChg chg="mod">
          <ac:chgData name="Selvana Abdelmesih" userId="c6ab20a4-1455-4ed1-bd9f-1f7c1148a7a3" providerId="ADAL" clId="{69476570-2060-D54F-BEF4-8577699B411D}" dt="2023-10-24T17:23:07.621" v="2713" actId="20577"/>
          <ac:spMkLst>
            <pc:docMk/>
            <pc:sldMk cId="2835668071" sldId="288"/>
            <ac:spMk id="2" creationId="{0C35836C-6411-C94A-AF78-B6FAFBEB9767}"/>
          </ac:spMkLst>
        </pc:spChg>
        <pc:spChg chg="add del mod">
          <ac:chgData name="Selvana Abdelmesih" userId="c6ab20a4-1455-4ed1-bd9f-1f7c1148a7a3" providerId="ADAL" clId="{69476570-2060-D54F-BEF4-8577699B411D}" dt="2023-10-24T15:31:53.666" v="2467" actId="478"/>
          <ac:spMkLst>
            <pc:docMk/>
            <pc:sldMk cId="2835668071" sldId="288"/>
            <ac:spMk id="10" creationId="{1D5EDB93-4C2A-4A1F-D81A-E19BDD274E07}"/>
          </ac:spMkLst>
        </pc:spChg>
        <pc:spChg chg="add mod">
          <ac:chgData name="Selvana Abdelmesih" userId="c6ab20a4-1455-4ed1-bd9f-1f7c1148a7a3" providerId="ADAL" clId="{69476570-2060-D54F-BEF4-8577699B411D}" dt="2023-10-24T21:09:39.619" v="3531" actId="2711"/>
          <ac:spMkLst>
            <pc:docMk/>
            <pc:sldMk cId="2835668071" sldId="288"/>
            <ac:spMk id="11" creationId="{33594E19-2278-7A21-3725-1CEA157F0A1F}"/>
          </ac:spMkLst>
        </pc:spChg>
        <pc:picChg chg="add del mod">
          <ac:chgData name="Selvana Abdelmesih" userId="c6ab20a4-1455-4ed1-bd9f-1f7c1148a7a3" providerId="ADAL" clId="{69476570-2060-D54F-BEF4-8577699B411D}" dt="2023-10-24T14:56:27.897" v="1997" actId="478"/>
          <ac:picMkLst>
            <pc:docMk/>
            <pc:sldMk cId="2835668071" sldId="288"/>
            <ac:picMk id="5" creationId="{2A5117EA-E02E-962C-E159-0F167AB2AC46}"/>
          </ac:picMkLst>
        </pc:picChg>
        <pc:picChg chg="add del mod">
          <ac:chgData name="Selvana Abdelmesih" userId="c6ab20a4-1455-4ed1-bd9f-1f7c1148a7a3" providerId="ADAL" clId="{69476570-2060-D54F-BEF4-8577699B411D}" dt="2023-10-24T14:56:28.416" v="1998" actId="478"/>
          <ac:picMkLst>
            <pc:docMk/>
            <pc:sldMk cId="2835668071" sldId="288"/>
            <ac:picMk id="7" creationId="{D45A5A5B-3AB6-A772-EDE0-3B5368D15F32}"/>
          </ac:picMkLst>
        </pc:picChg>
        <pc:picChg chg="add mod">
          <ac:chgData name="Selvana Abdelmesih" userId="c6ab20a4-1455-4ed1-bd9f-1f7c1148a7a3" providerId="ADAL" clId="{69476570-2060-D54F-BEF4-8577699B411D}" dt="2023-10-24T14:56:48.310" v="2005" actId="1076"/>
          <ac:picMkLst>
            <pc:docMk/>
            <pc:sldMk cId="2835668071" sldId="288"/>
            <ac:picMk id="9" creationId="{63200AE9-67E5-EF4E-D036-E5EACA60C5D1}"/>
          </ac:picMkLst>
        </pc:picChg>
      </pc:sldChg>
      <pc:sldChg chg="addSp delSp modSp new mod">
        <pc:chgData name="Selvana Abdelmesih" userId="c6ab20a4-1455-4ed1-bd9f-1f7c1148a7a3" providerId="ADAL" clId="{69476570-2060-D54F-BEF4-8577699B411D}" dt="2023-10-26T01:58:22.370" v="8595" actId="20577"/>
        <pc:sldMkLst>
          <pc:docMk/>
          <pc:sldMk cId="1386081911" sldId="289"/>
        </pc:sldMkLst>
        <pc:spChg chg="mod">
          <ac:chgData name="Selvana Abdelmesih" userId="c6ab20a4-1455-4ed1-bd9f-1f7c1148a7a3" providerId="ADAL" clId="{69476570-2060-D54F-BEF4-8577699B411D}" dt="2023-10-26T01:58:22.370" v="8595" actId="20577"/>
          <ac:spMkLst>
            <pc:docMk/>
            <pc:sldMk cId="1386081911" sldId="289"/>
            <ac:spMk id="2" creationId="{DEA92A25-6141-7792-5FF8-4FCB32D57C04}"/>
          </ac:spMkLst>
        </pc:spChg>
        <pc:spChg chg="add del mod">
          <ac:chgData name="Selvana Abdelmesih" userId="c6ab20a4-1455-4ed1-bd9f-1f7c1148a7a3" providerId="ADAL" clId="{69476570-2060-D54F-BEF4-8577699B411D}" dt="2023-10-24T17:37:57.775" v="2852"/>
          <ac:spMkLst>
            <pc:docMk/>
            <pc:sldMk cId="1386081911" sldId="289"/>
            <ac:spMk id="9" creationId="{C7E6CB6F-27CA-DD49-E9C9-12254591E712}"/>
          </ac:spMkLst>
        </pc:spChg>
        <pc:spChg chg="add mod">
          <ac:chgData name="Selvana Abdelmesih" userId="c6ab20a4-1455-4ed1-bd9f-1f7c1148a7a3" providerId="ADAL" clId="{69476570-2060-D54F-BEF4-8577699B411D}" dt="2023-10-24T17:37:51.762" v="2849" actId="1076"/>
          <ac:spMkLst>
            <pc:docMk/>
            <pc:sldMk cId="1386081911" sldId="289"/>
            <ac:spMk id="11" creationId="{AC49D797-66C9-40AC-E86F-2DF7BDEBC450}"/>
          </ac:spMkLst>
        </pc:spChg>
        <pc:spChg chg="add mod">
          <ac:chgData name="Selvana Abdelmesih" userId="c6ab20a4-1455-4ed1-bd9f-1f7c1148a7a3" providerId="ADAL" clId="{69476570-2060-D54F-BEF4-8577699B411D}" dt="2023-10-24T22:58:41.573" v="3669" actId="2711"/>
          <ac:spMkLst>
            <pc:docMk/>
            <pc:sldMk cId="1386081911" sldId="289"/>
            <ac:spMk id="13" creationId="{ED1DBC17-701D-EBD2-A5B3-A3ED85189BE8}"/>
          </ac:spMkLst>
        </pc:spChg>
        <pc:graphicFrameChg chg="add del mod">
          <ac:chgData name="Selvana Abdelmesih" userId="c6ab20a4-1455-4ed1-bd9f-1f7c1148a7a3" providerId="ADAL" clId="{69476570-2060-D54F-BEF4-8577699B411D}" dt="2023-10-24T21:07:22.701" v="3475" actId="478"/>
          <ac:graphicFrameMkLst>
            <pc:docMk/>
            <pc:sldMk cId="1386081911" sldId="289"/>
            <ac:graphicFrameMk id="10" creationId="{89BFF016-7C13-610C-A4B5-020BCA97711E}"/>
          </ac:graphicFrameMkLst>
        </pc:graphicFrameChg>
        <pc:picChg chg="add del mod">
          <ac:chgData name="Selvana Abdelmesih" userId="c6ab20a4-1455-4ed1-bd9f-1f7c1148a7a3" providerId="ADAL" clId="{69476570-2060-D54F-BEF4-8577699B411D}" dt="2023-10-24T17:24:10.587" v="2763" actId="478"/>
          <ac:picMkLst>
            <pc:docMk/>
            <pc:sldMk cId="1386081911" sldId="289"/>
            <ac:picMk id="5" creationId="{A347E26D-852F-C0EC-B6A2-11710C49EABF}"/>
          </ac:picMkLst>
        </pc:picChg>
        <pc:picChg chg="add del mod">
          <ac:chgData name="Selvana Abdelmesih" userId="c6ab20a4-1455-4ed1-bd9f-1f7c1148a7a3" providerId="ADAL" clId="{69476570-2060-D54F-BEF4-8577699B411D}" dt="2023-10-24T14:59:09.726" v="2026" actId="478"/>
          <ac:picMkLst>
            <pc:docMk/>
            <pc:sldMk cId="1386081911" sldId="289"/>
            <ac:picMk id="7" creationId="{3E2B3318-42D6-FDD6-9C72-26EB15AFB3E1}"/>
          </ac:picMkLst>
        </pc:picChg>
        <pc:picChg chg="add mod">
          <ac:chgData name="Selvana Abdelmesih" userId="c6ab20a4-1455-4ed1-bd9f-1f7c1148a7a3" providerId="ADAL" clId="{69476570-2060-D54F-BEF4-8577699B411D}" dt="2023-10-24T21:07:07.351" v="3456" actId="1076"/>
          <ac:picMkLst>
            <pc:docMk/>
            <pc:sldMk cId="1386081911" sldId="289"/>
            <ac:picMk id="8" creationId="{20E5894F-616C-2249-4F6C-A1C11A275246}"/>
          </ac:picMkLst>
        </pc:picChg>
        <pc:picChg chg="add del mod">
          <ac:chgData name="Selvana Abdelmesih" userId="c6ab20a4-1455-4ed1-bd9f-1f7c1148a7a3" providerId="ADAL" clId="{69476570-2060-D54F-BEF4-8577699B411D}" dt="2023-10-24T20:53:09.884" v="3009" actId="478"/>
          <ac:picMkLst>
            <pc:docMk/>
            <pc:sldMk cId="1386081911" sldId="289"/>
            <ac:picMk id="12" creationId="{762F3784-8714-56FA-705D-4B3507243A8D}"/>
          </ac:picMkLst>
        </pc:picChg>
      </pc:sldChg>
      <pc:sldChg chg="addSp delSp modSp new mod">
        <pc:chgData name="Selvana Abdelmesih" userId="c6ab20a4-1455-4ed1-bd9f-1f7c1148a7a3" providerId="ADAL" clId="{69476570-2060-D54F-BEF4-8577699B411D}" dt="2023-10-24T22:58:59.320" v="3672" actId="1076"/>
        <pc:sldMkLst>
          <pc:docMk/>
          <pc:sldMk cId="1285224374" sldId="290"/>
        </pc:sldMkLst>
        <pc:spChg chg="mod">
          <ac:chgData name="Selvana Abdelmesih" userId="c6ab20a4-1455-4ed1-bd9f-1f7c1148a7a3" providerId="ADAL" clId="{69476570-2060-D54F-BEF4-8577699B411D}" dt="2023-10-24T21:06:35.045" v="3454" actId="20577"/>
          <ac:spMkLst>
            <pc:docMk/>
            <pc:sldMk cId="1285224374" sldId="290"/>
            <ac:spMk id="2" creationId="{D07F4DFE-1971-F8E2-A6F5-F9F2338DD99C}"/>
          </ac:spMkLst>
        </pc:spChg>
        <pc:spChg chg="add del mod">
          <ac:chgData name="Selvana Abdelmesih" userId="c6ab20a4-1455-4ed1-bd9f-1f7c1148a7a3" providerId="ADAL" clId="{69476570-2060-D54F-BEF4-8577699B411D}" dt="2023-10-24T17:36:09.475" v="2845"/>
          <ac:spMkLst>
            <pc:docMk/>
            <pc:sldMk cId="1285224374" sldId="290"/>
            <ac:spMk id="6" creationId="{05E7744A-0D3C-918E-AA6B-2447D6558A04}"/>
          </ac:spMkLst>
        </pc:spChg>
        <pc:spChg chg="add mod">
          <ac:chgData name="Selvana Abdelmesih" userId="c6ab20a4-1455-4ed1-bd9f-1f7c1148a7a3" providerId="ADAL" clId="{69476570-2060-D54F-BEF4-8577699B411D}" dt="2023-10-24T17:36:07.461" v="2843" actId="1076"/>
          <ac:spMkLst>
            <pc:docMk/>
            <pc:sldMk cId="1285224374" sldId="290"/>
            <ac:spMk id="8" creationId="{354B69AA-00E0-473D-085D-47652E4CFA8E}"/>
          </ac:spMkLst>
        </pc:spChg>
        <pc:spChg chg="add mod">
          <ac:chgData name="Selvana Abdelmesih" userId="c6ab20a4-1455-4ed1-bd9f-1f7c1148a7a3" providerId="ADAL" clId="{69476570-2060-D54F-BEF4-8577699B411D}" dt="2023-10-24T22:58:56.132" v="3671" actId="1076"/>
          <ac:spMkLst>
            <pc:docMk/>
            <pc:sldMk cId="1285224374" sldId="290"/>
            <ac:spMk id="13" creationId="{C6E6232B-BC57-F7B6-4564-1E3CC63E9A56}"/>
          </ac:spMkLst>
        </pc:spChg>
        <pc:spChg chg="add mod">
          <ac:chgData name="Selvana Abdelmesih" userId="c6ab20a4-1455-4ed1-bd9f-1f7c1148a7a3" providerId="ADAL" clId="{69476570-2060-D54F-BEF4-8577699B411D}" dt="2023-10-24T22:58:59.320" v="3672" actId="1076"/>
          <ac:spMkLst>
            <pc:docMk/>
            <pc:sldMk cId="1285224374" sldId="290"/>
            <ac:spMk id="14" creationId="{E596D122-D0DC-0B28-3A15-219C83ADDD36}"/>
          </ac:spMkLst>
        </pc:spChg>
        <pc:graphicFrameChg chg="add del mod">
          <ac:chgData name="Selvana Abdelmesih" userId="c6ab20a4-1455-4ed1-bd9f-1f7c1148a7a3" providerId="ADAL" clId="{69476570-2060-D54F-BEF4-8577699B411D}" dt="2023-10-24T21:08:40.868" v="3528" actId="478"/>
          <ac:graphicFrameMkLst>
            <pc:docMk/>
            <pc:sldMk cId="1285224374" sldId="290"/>
            <ac:graphicFrameMk id="7" creationId="{EA1ED69E-CC85-EC2E-582B-4A73BE67E50D}"/>
          </ac:graphicFrameMkLst>
        </pc:graphicFrameChg>
        <pc:graphicFrameChg chg="add del mod modGraphic">
          <ac:chgData name="Selvana Abdelmesih" userId="c6ab20a4-1455-4ed1-bd9f-1f7c1148a7a3" providerId="ADAL" clId="{69476570-2060-D54F-BEF4-8577699B411D}" dt="2023-10-24T21:08:39.083" v="3527" actId="478"/>
          <ac:graphicFrameMkLst>
            <pc:docMk/>
            <pc:sldMk cId="1285224374" sldId="290"/>
            <ac:graphicFrameMk id="12" creationId="{E2ECE52B-ED5F-FACF-C3C1-11701867E45E}"/>
          </ac:graphicFrameMkLst>
        </pc:graphicFrameChg>
        <pc:picChg chg="add mod">
          <ac:chgData name="Selvana Abdelmesih" userId="c6ab20a4-1455-4ed1-bd9f-1f7c1148a7a3" providerId="ADAL" clId="{69476570-2060-D54F-BEF4-8577699B411D}" dt="2023-10-24T21:07:46.581" v="3480" actId="1076"/>
          <ac:picMkLst>
            <pc:docMk/>
            <pc:sldMk cId="1285224374" sldId="290"/>
            <ac:picMk id="5" creationId="{E0F6D024-7441-D561-9F3F-49FF0AEC34F0}"/>
          </ac:picMkLst>
        </pc:picChg>
        <pc:picChg chg="add del mod">
          <ac:chgData name="Selvana Abdelmesih" userId="c6ab20a4-1455-4ed1-bd9f-1f7c1148a7a3" providerId="ADAL" clId="{69476570-2060-D54F-BEF4-8577699B411D}" dt="2023-10-24T17:50:34.099" v="2895" actId="478"/>
          <ac:picMkLst>
            <pc:docMk/>
            <pc:sldMk cId="1285224374" sldId="290"/>
            <ac:picMk id="10" creationId="{D75B7735-645C-A016-1DBE-F00506A9232F}"/>
          </ac:picMkLst>
        </pc:picChg>
        <pc:picChg chg="add mod">
          <ac:chgData name="Selvana Abdelmesih" userId="c6ab20a4-1455-4ed1-bd9f-1f7c1148a7a3" providerId="ADAL" clId="{69476570-2060-D54F-BEF4-8577699B411D}" dt="2023-10-24T21:07:55.310" v="3482" actId="1076"/>
          <ac:picMkLst>
            <pc:docMk/>
            <pc:sldMk cId="1285224374" sldId="290"/>
            <ac:picMk id="11" creationId="{D4D1B229-7FEB-F615-4B77-2A4AE5E5CB49}"/>
          </ac:picMkLst>
        </pc:picChg>
      </pc:sldChg>
      <pc:sldChg chg="addSp delSp modSp new mod ord">
        <pc:chgData name="Selvana Abdelmesih" userId="c6ab20a4-1455-4ed1-bd9f-1f7c1148a7a3" providerId="ADAL" clId="{69476570-2060-D54F-BEF4-8577699B411D}" dt="2023-10-26T01:58:49.310" v="8619" actId="20577"/>
        <pc:sldMkLst>
          <pc:docMk/>
          <pc:sldMk cId="4058578070" sldId="291"/>
        </pc:sldMkLst>
        <pc:spChg chg="mod">
          <ac:chgData name="Selvana Abdelmesih" userId="c6ab20a4-1455-4ed1-bd9f-1f7c1148a7a3" providerId="ADAL" clId="{69476570-2060-D54F-BEF4-8577699B411D}" dt="2023-10-26T01:58:49.310" v="8619" actId="20577"/>
          <ac:spMkLst>
            <pc:docMk/>
            <pc:sldMk cId="4058578070" sldId="291"/>
            <ac:spMk id="2" creationId="{E9101F1F-D4FA-A037-2386-E7ED5D1E95EF}"/>
          </ac:spMkLst>
        </pc:spChg>
        <pc:spChg chg="add del mod">
          <ac:chgData name="Selvana Abdelmesih" userId="c6ab20a4-1455-4ed1-bd9f-1f7c1148a7a3" providerId="ADAL" clId="{69476570-2060-D54F-BEF4-8577699B411D}" dt="2023-10-24T17:47:28.773" v="2862"/>
          <ac:spMkLst>
            <pc:docMk/>
            <pc:sldMk cId="4058578070" sldId="291"/>
            <ac:spMk id="6" creationId="{1797B21B-E635-6B36-7245-96CC0AFB2716}"/>
          </ac:spMkLst>
        </pc:spChg>
        <pc:spChg chg="add mod">
          <ac:chgData name="Selvana Abdelmesih" userId="c6ab20a4-1455-4ed1-bd9f-1f7c1148a7a3" providerId="ADAL" clId="{69476570-2060-D54F-BEF4-8577699B411D}" dt="2023-10-24T17:47:26.736" v="2860" actId="1076"/>
          <ac:spMkLst>
            <pc:docMk/>
            <pc:sldMk cId="4058578070" sldId="291"/>
            <ac:spMk id="8" creationId="{BFD8579C-1FFC-0A80-D02E-407CDB6D9EF5}"/>
          </ac:spMkLst>
        </pc:spChg>
        <pc:spChg chg="add del mod">
          <ac:chgData name="Selvana Abdelmesih" userId="c6ab20a4-1455-4ed1-bd9f-1f7c1148a7a3" providerId="ADAL" clId="{69476570-2060-D54F-BEF4-8577699B411D}" dt="2023-10-24T17:48:25.823" v="2873"/>
          <ac:spMkLst>
            <pc:docMk/>
            <pc:sldMk cId="4058578070" sldId="291"/>
            <ac:spMk id="9" creationId="{2663FA75-5824-58BB-29E6-39A92903DD72}"/>
          </ac:spMkLst>
        </pc:spChg>
        <pc:spChg chg="add mod">
          <ac:chgData name="Selvana Abdelmesih" userId="c6ab20a4-1455-4ed1-bd9f-1f7c1148a7a3" providerId="ADAL" clId="{69476570-2060-D54F-BEF4-8577699B411D}" dt="2023-10-24T17:48:25.046" v="2871" actId="1076"/>
          <ac:spMkLst>
            <pc:docMk/>
            <pc:sldMk cId="4058578070" sldId="291"/>
            <ac:spMk id="11" creationId="{AAC2915C-975B-11AB-2791-AE1CAB9E7A6E}"/>
          </ac:spMkLst>
        </pc:spChg>
        <pc:spChg chg="add del mod">
          <ac:chgData name="Selvana Abdelmesih" userId="c6ab20a4-1455-4ed1-bd9f-1f7c1148a7a3" providerId="ADAL" clId="{69476570-2060-D54F-BEF4-8577699B411D}" dt="2023-10-24T17:50:45.222" v="2902"/>
          <ac:spMkLst>
            <pc:docMk/>
            <pc:sldMk cId="4058578070" sldId="291"/>
            <ac:spMk id="14" creationId="{1CB4CDAC-0A6F-A469-3E48-5333A30040EC}"/>
          </ac:spMkLst>
        </pc:spChg>
        <pc:spChg chg="add mod">
          <ac:chgData name="Selvana Abdelmesih" userId="c6ab20a4-1455-4ed1-bd9f-1f7c1148a7a3" providerId="ADAL" clId="{69476570-2060-D54F-BEF4-8577699B411D}" dt="2023-10-24T17:50:31.894" v="2894" actId="1076"/>
          <ac:spMkLst>
            <pc:docMk/>
            <pc:sldMk cId="4058578070" sldId="291"/>
            <ac:spMk id="16" creationId="{32ACFD1D-9C15-06D1-620B-575F0B0A2B48}"/>
          </ac:spMkLst>
        </pc:spChg>
        <pc:spChg chg="add mod">
          <ac:chgData name="Selvana Abdelmesih" userId="c6ab20a4-1455-4ed1-bd9f-1f7c1148a7a3" providerId="ADAL" clId="{69476570-2060-D54F-BEF4-8577699B411D}" dt="2023-10-24T22:57:12.218" v="3661" actId="1076"/>
          <ac:spMkLst>
            <pc:docMk/>
            <pc:sldMk cId="4058578070" sldId="291"/>
            <ac:spMk id="19" creationId="{D18B77BE-98D5-8A12-8EC6-23B7EAD56629}"/>
          </ac:spMkLst>
        </pc:spChg>
        <pc:spChg chg="add mod">
          <ac:chgData name="Selvana Abdelmesih" userId="c6ab20a4-1455-4ed1-bd9f-1f7c1148a7a3" providerId="ADAL" clId="{69476570-2060-D54F-BEF4-8577699B411D}" dt="2023-10-24T22:57:24.506" v="3662" actId="1076"/>
          <ac:spMkLst>
            <pc:docMk/>
            <pc:sldMk cId="4058578070" sldId="291"/>
            <ac:spMk id="20" creationId="{33443941-A6C9-A78C-BE50-E4EEFC172DE3}"/>
          </ac:spMkLst>
        </pc:spChg>
        <pc:spChg chg="add del mod">
          <ac:chgData name="Selvana Abdelmesih" userId="c6ab20a4-1455-4ed1-bd9f-1f7c1148a7a3" providerId="ADAL" clId="{69476570-2060-D54F-BEF4-8577699B411D}" dt="2023-10-24T20:54:21.241" v="3094" actId="478"/>
          <ac:spMkLst>
            <pc:docMk/>
            <pc:sldMk cId="4058578070" sldId="291"/>
            <ac:spMk id="21" creationId="{460B958D-2302-AB3E-6102-5C910631A21D}"/>
          </ac:spMkLst>
        </pc:spChg>
        <pc:spChg chg="add mod">
          <ac:chgData name="Selvana Abdelmesih" userId="c6ab20a4-1455-4ed1-bd9f-1f7c1148a7a3" providerId="ADAL" clId="{69476570-2060-D54F-BEF4-8577699B411D}" dt="2023-10-24T22:56:51.619" v="3659" actId="14100"/>
          <ac:spMkLst>
            <pc:docMk/>
            <pc:sldMk cId="4058578070" sldId="291"/>
            <ac:spMk id="22" creationId="{1D603519-7225-142E-09C1-7D24309F7FE8}"/>
          </ac:spMkLst>
        </pc:spChg>
        <pc:graphicFrameChg chg="add del mod">
          <ac:chgData name="Selvana Abdelmesih" userId="c6ab20a4-1455-4ed1-bd9f-1f7c1148a7a3" providerId="ADAL" clId="{69476570-2060-D54F-BEF4-8577699B411D}" dt="2023-10-24T20:54:19.503" v="3093" actId="478"/>
          <ac:graphicFrameMkLst>
            <pc:docMk/>
            <pc:sldMk cId="4058578070" sldId="291"/>
            <ac:graphicFrameMk id="7" creationId="{637C793D-627D-6B1D-A09B-D48FBDF3A35B}"/>
          </ac:graphicFrameMkLst>
        </pc:graphicFrameChg>
        <pc:graphicFrameChg chg="add del mod">
          <ac:chgData name="Selvana Abdelmesih" userId="c6ab20a4-1455-4ed1-bd9f-1f7c1148a7a3" providerId="ADAL" clId="{69476570-2060-D54F-BEF4-8577699B411D}" dt="2023-10-24T20:55:08.327" v="3110" actId="478"/>
          <ac:graphicFrameMkLst>
            <pc:docMk/>
            <pc:sldMk cId="4058578070" sldId="291"/>
            <ac:graphicFrameMk id="10" creationId="{647A404D-57C9-4DE2-BCC3-E6DF813EBDED}"/>
          </ac:graphicFrameMkLst>
        </pc:graphicFrameChg>
        <pc:graphicFrameChg chg="add del mod">
          <ac:chgData name="Selvana Abdelmesih" userId="c6ab20a4-1455-4ed1-bd9f-1f7c1148a7a3" providerId="ADAL" clId="{69476570-2060-D54F-BEF4-8577699B411D}" dt="2023-10-24T20:54:17.257" v="3092" actId="478"/>
          <ac:graphicFrameMkLst>
            <pc:docMk/>
            <pc:sldMk cId="4058578070" sldId="291"/>
            <ac:graphicFrameMk id="15" creationId="{9D657024-40DB-BBE5-820E-AB4AC51E062B}"/>
          </ac:graphicFrameMkLst>
        </pc:graphicFrameChg>
        <pc:picChg chg="add mod">
          <ac:chgData name="Selvana Abdelmesih" userId="c6ab20a4-1455-4ed1-bd9f-1f7c1148a7a3" providerId="ADAL" clId="{69476570-2060-D54F-BEF4-8577699B411D}" dt="2023-10-24T20:55:36.193" v="3115" actId="1076"/>
          <ac:picMkLst>
            <pc:docMk/>
            <pc:sldMk cId="4058578070" sldId="291"/>
            <ac:picMk id="5" creationId="{A593A718-3C02-0BDB-5C6B-2C5E70FBE198}"/>
          </ac:picMkLst>
        </pc:picChg>
        <pc:picChg chg="add mod">
          <ac:chgData name="Selvana Abdelmesih" userId="c6ab20a4-1455-4ed1-bd9f-1f7c1148a7a3" providerId="ADAL" clId="{69476570-2060-D54F-BEF4-8577699B411D}" dt="2023-10-24T20:54:27.854" v="3097" actId="14100"/>
          <ac:picMkLst>
            <pc:docMk/>
            <pc:sldMk cId="4058578070" sldId="291"/>
            <ac:picMk id="13" creationId="{45CF0529-8991-C6A8-1EEE-4A20BBC3FFC4}"/>
          </ac:picMkLst>
        </pc:picChg>
        <pc:picChg chg="add mod">
          <ac:chgData name="Selvana Abdelmesih" userId="c6ab20a4-1455-4ed1-bd9f-1f7c1148a7a3" providerId="ADAL" clId="{69476570-2060-D54F-BEF4-8577699B411D}" dt="2023-10-24T20:55:41.284" v="3116" actId="1076"/>
          <ac:picMkLst>
            <pc:docMk/>
            <pc:sldMk cId="4058578070" sldId="291"/>
            <ac:picMk id="17" creationId="{D9DE68A2-3437-07E3-E0A2-579486CA21DA}"/>
          </ac:picMkLst>
        </pc:picChg>
        <pc:picChg chg="add del mod">
          <ac:chgData name="Selvana Abdelmesih" userId="c6ab20a4-1455-4ed1-bd9f-1f7c1148a7a3" providerId="ADAL" clId="{69476570-2060-D54F-BEF4-8577699B411D}" dt="2023-10-24T20:53:21.477" v="3012" actId="478"/>
          <ac:picMkLst>
            <pc:docMk/>
            <pc:sldMk cId="4058578070" sldId="291"/>
            <ac:picMk id="18" creationId="{F30703E9-C9C9-797C-45B3-8FEFD3CEFC23}"/>
          </ac:picMkLst>
        </pc:picChg>
      </pc:sldChg>
      <pc:sldChg chg="addSp delSp modSp new del mod ord">
        <pc:chgData name="Selvana Abdelmesih" userId="c6ab20a4-1455-4ed1-bd9f-1f7c1148a7a3" providerId="ADAL" clId="{69476570-2060-D54F-BEF4-8577699B411D}" dt="2023-10-24T21:06:18.044" v="3449" actId="2696"/>
        <pc:sldMkLst>
          <pc:docMk/>
          <pc:sldMk cId="1073582167" sldId="292"/>
        </pc:sldMkLst>
        <pc:spChg chg="mod">
          <ac:chgData name="Selvana Abdelmesih" userId="c6ab20a4-1455-4ed1-bd9f-1f7c1148a7a3" providerId="ADAL" clId="{69476570-2060-D54F-BEF4-8577699B411D}" dt="2023-10-24T17:25:19.805" v="2817" actId="20577"/>
          <ac:spMkLst>
            <pc:docMk/>
            <pc:sldMk cId="1073582167" sldId="292"/>
            <ac:spMk id="2" creationId="{7A394635-98C1-D2A0-551C-8C7CD9F32185}"/>
          </ac:spMkLst>
        </pc:spChg>
        <pc:spChg chg="add del mod">
          <ac:chgData name="Selvana Abdelmesih" userId="c6ab20a4-1455-4ed1-bd9f-1f7c1148a7a3" providerId="ADAL" clId="{69476570-2060-D54F-BEF4-8577699B411D}" dt="2023-10-24T20:23:43.616" v="2914"/>
          <ac:spMkLst>
            <pc:docMk/>
            <pc:sldMk cId="1073582167" sldId="292"/>
            <ac:spMk id="11" creationId="{9F0929FD-CD2E-C380-276B-411B0C0EE4D2}"/>
          </ac:spMkLst>
        </pc:spChg>
        <pc:spChg chg="add mod">
          <ac:chgData name="Selvana Abdelmesih" userId="c6ab20a4-1455-4ed1-bd9f-1f7c1148a7a3" providerId="ADAL" clId="{69476570-2060-D54F-BEF4-8577699B411D}" dt="2023-10-24T20:23:41.224" v="2912" actId="1076"/>
          <ac:spMkLst>
            <pc:docMk/>
            <pc:sldMk cId="1073582167" sldId="292"/>
            <ac:spMk id="13" creationId="{4916109E-A87D-46CD-B1EA-139EAFFF758C}"/>
          </ac:spMkLst>
        </pc:spChg>
        <pc:spChg chg="add del mod">
          <ac:chgData name="Selvana Abdelmesih" userId="c6ab20a4-1455-4ed1-bd9f-1f7c1148a7a3" providerId="ADAL" clId="{69476570-2060-D54F-BEF4-8577699B411D}" dt="2023-10-24T21:05:38.471" v="3437" actId="478"/>
          <ac:spMkLst>
            <pc:docMk/>
            <pc:sldMk cId="1073582167" sldId="292"/>
            <ac:spMk id="14" creationId="{DF1037DC-E187-125A-C56D-29AE9C82F50E}"/>
          </ac:spMkLst>
        </pc:spChg>
        <pc:graphicFrameChg chg="add mod">
          <ac:chgData name="Selvana Abdelmesih" userId="c6ab20a4-1455-4ed1-bd9f-1f7c1148a7a3" providerId="ADAL" clId="{69476570-2060-D54F-BEF4-8577699B411D}" dt="2023-10-24T20:23:41.224" v="2912" actId="1076"/>
          <ac:graphicFrameMkLst>
            <pc:docMk/>
            <pc:sldMk cId="1073582167" sldId="292"/>
            <ac:graphicFrameMk id="12" creationId="{E62684EB-60C4-27F9-1B74-860F04621073}"/>
          </ac:graphicFrameMkLst>
        </pc:graphicFrameChg>
        <pc:picChg chg="add del mod modCrop">
          <ac:chgData name="Selvana Abdelmesih" userId="c6ab20a4-1455-4ed1-bd9f-1f7c1148a7a3" providerId="ADAL" clId="{69476570-2060-D54F-BEF4-8577699B411D}" dt="2023-10-24T17:24:12.883" v="2764" actId="478"/>
          <ac:picMkLst>
            <pc:docMk/>
            <pc:sldMk cId="1073582167" sldId="292"/>
            <ac:picMk id="4" creationId="{D68AF81D-81E8-A479-D5DB-DE2BFB667698}"/>
          </ac:picMkLst>
        </pc:picChg>
        <pc:picChg chg="add del mod">
          <ac:chgData name="Selvana Abdelmesih" userId="c6ab20a4-1455-4ed1-bd9f-1f7c1148a7a3" providerId="ADAL" clId="{69476570-2060-D54F-BEF4-8577699B411D}" dt="2023-10-24T21:05:36.885" v="3436" actId="478"/>
          <ac:picMkLst>
            <pc:docMk/>
            <pc:sldMk cId="1073582167" sldId="292"/>
            <ac:picMk id="6" creationId="{563164CE-D829-D56E-CEDF-95EF3AD06A07}"/>
          </ac:picMkLst>
        </pc:picChg>
        <pc:picChg chg="add del mod">
          <ac:chgData name="Selvana Abdelmesih" userId="c6ab20a4-1455-4ed1-bd9f-1f7c1148a7a3" providerId="ADAL" clId="{69476570-2060-D54F-BEF4-8577699B411D}" dt="2023-10-24T17:31:07.722" v="2832" actId="478"/>
          <ac:picMkLst>
            <pc:docMk/>
            <pc:sldMk cId="1073582167" sldId="292"/>
            <ac:picMk id="8" creationId="{6BCE4AF9-4E50-3B4E-3747-8E8878E1BF3F}"/>
          </ac:picMkLst>
        </pc:picChg>
        <pc:picChg chg="add mod">
          <ac:chgData name="Selvana Abdelmesih" userId="c6ab20a4-1455-4ed1-bd9f-1f7c1148a7a3" providerId="ADAL" clId="{69476570-2060-D54F-BEF4-8577699B411D}" dt="2023-10-24T20:23:18.173" v="2908" actId="1076"/>
          <ac:picMkLst>
            <pc:docMk/>
            <pc:sldMk cId="1073582167" sldId="292"/>
            <ac:picMk id="10" creationId="{74DDD277-47E2-64BF-B20E-07F580790D5B}"/>
          </ac:picMkLst>
        </pc:picChg>
      </pc:sldChg>
      <pc:sldChg chg="addSp delSp modSp new mod">
        <pc:chgData name="Selvana Abdelmesih" userId="c6ab20a4-1455-4ed1-bd9f-1f7c1148a7a3" providerId="ADAL" clId="{69476570-2060-D54F-BEF4-8577699B411D}" dt="2023-10-24T22:56:17.948" v="3646" actId="14100"/>
        <pc:sldMkLst>
          <pc:docMk/>
          <pc:sldMk cId="1784824271" sldId="293"/>
        </pc:sldMkLst>
        <pc:spChg chg="mod">
          <ac:chgData name="Selvana Abdelmesih" userId="c6ab20a4-1455-4ed1-bd9f-1f7c1148a7a3" providerId="ADAL" clId="{69476570-2060-D54F-BEF4-8577699B411D}" dt="2023-10-24T17:23:12.738" v="2714"/>
          <ac:spMkLst>
            <pc:docMk/>
            <pc:sldMk cId="1784824271" sldId="293"/>
            <ac:spMk id="2" creationId="{B11955CB-5C1A-0918-3768-E3B77165EBF8}"/>
          </ac:spMkLst>
        </pc:spChg>
        <pc:spChg chg="add del mod">
          <ac:chgData name="Selvana Abdelmesih" userId="c6ab20a4-1455-4ed1-bd9f-1f7c1148a7a3" providerId="ADAL" clId="{69476570-2060-D54F-BEF4-8577699B411D}" dt="2023-10-24T15:06:19.758" v="2123"/>
          <ac:spMkLst>
            <pc:docMk/>
            <pc:sldMk cId="1784824271" sldId="293"/>
            <ac:spMk id="6" creationId="{9B8887A2-22D4-D261-E85B-92EAD0A0A8E6}"/>
          </ac:spMkLst>
        </pc:spChg>
        <pc:spChg chg="add mod">
          <ac:chgData name="Selvana Abdelmesih" userId="c6ab20a4-1455-4ed1-bd9f-1f7c1148a7a3" providerId="ADAL" clId="{69476570-2060-D54F-BEF4-8577699B411D}" dt="2023-10-24T15:06:03.759" v="2101" actId="1076"/>
          <ac:spMkLst>
            <pc:docMk/>
            <pc:sldMk cId="1784824271" sldId="293"/>
            <ac:spMk id="8" creationId="{1BB2E7D4-3678-B0F2-814F-969082B40897}"/>
          </ac:spMkLst>
        </pc:spChg>
        <pc:spChg chg="add del mod">
          <ac:chgData name="Selvana Abdelmesih" userId="c6ab20a4-1455-4ed1-bd9f-1f7c1148a7a3" providerId="ADAL" clId="{69476570-2060-D54F-BEF4-8577699B411D}" dt="2023-10-24T15:11:16.417" v="2262" actId="478"/>
          <ac:spMkLst>
            <pc:docMk/>
            <pc:sldMk cId="1784824271" sldId="293"/>
            <ac:spMk id="9" creationId="{05350DA9-43B7-61B3-4BC7-C59C4E001094}"/>
          </ac:spMkLst>
        </pc:spChg>
        <pc:spChg chg="add mod">
          <ac:chgData name="Selvana Abdelmesih" userId="c6ab20a4-1455-4ed1-bd9f-1f7c1148a7a3" providerId="ADAL" clId="{69476570-2060-D54F-BEF4-8577699B411D}" dt="2023-10-24T22:56:11.675" v="3643" actId="14100"/>
          <ac:spMkLst>
            <pc:docMk/>
            <pc:sldMk cId="1784824271" sldId="293"/>
            <ac:spMk id="10" creationId="{B56DBFC3-81E0-68DC-546B-F73E87762E2F}"/>
          </ac:spMkLst>
        </pc:spChg>
        <pc:spChg chg="add mod">
          <ac:chgData name="Selvana Abdelmesih" userId="c6ab20a4-1455-4ed1-bd9f-1f7c1148a7a3" providerId="ADAL" clId="{69476570-2060-D54F-BEF4-8577699B411D}" dt="2023-10-24T22:56:17.948" v="3646" actId="14100"/>
          <ac:spMkLst>
            <pc:docMk/>
            <pc:sldMk cId="1784824271" sldId="293"/>
            <ac:spMk id="13" creationId="{F16B6280-96A7-81A0-8ED6-8C75C238B604}"/>
          </ac:spMkLst>
        </pc:spChg>
        <pc:graphicFrameChg chg="add del mod">
          <ac:chgData name="Selvana Abdelmesih" userId="c6ab20a4-1455-4ed1-bd9f-1f7c1148a7a3" providerId="ADAL" clId="{69476570-2060-D54F-BEF4-8577699B411D}" dt="2023-10-24T15:07:07.707" v="2192" actId="478"/>
          <ac:graphicFrameMkLst>
            <pc:docMk/>
            <pc:sldMk cId="1784824271" sldId="293"/>
            <ac:graphicFrameMk id="7" creationId="{09BFA20D-4006-BAC6-2A06-BBFB27DE9D48}"/>
          </ac:graphicFrameMkLst>
        </pc:graphicFrameChg>
        <pc:picChg chg="add mod">
          <ac:chgData name="Selvana Abdelmesih" userId="c6ab20a4-1455-4ed1-bd9f-1f7c1148a7a3" providerId="ADAL" clId="{69476570-2060-D54F-BEF4-8577699B411D}" dt="2023-10-24T15:25:26.678" v="2332" actId="1076"/>
          <ac:picMkLst>
            <pc:docMk/>
            <pc:sldMk cId="1784824271" sldId="293"/>
            <ac:picMk id="5" creationId="{FD23CDD8-358F-F431-A027-7C24369474CD}"/>
          </ac:picMkLst>
        </pc:picChg>
        <pc:picChg chg="add mod">
          <ac:chgData name="Selvana Abdelmesih" userId="c6ab20a4-1455-4ed1-bd9f-1f7c1148a7a3" providerId="ADAL" clId="{69476570-2060-D54F-BEF4-8577699B411D}" dt="2023-10-24T15:24:11.265" v="2330" actId="1076"/>
          <ac:picMkLst>
            <pc:docMk/>
            <pc:sldMk cId="1784824271" sldId="293"/>
            <ac:picMk id="12" creationId="{3AEB4779-8CFF-0243-08FE-208F6088CD38}"/>
          </ac:picMkLst>
        </pc:picChg>
      </pc:sldChg>
      <pc:sldChg chg="addSp delSp modSp add del mod">
        <pc:chgData name="Selvana Abdelmesih" userId="c6ab20a4-1455-4ed1-bd9f-1f7c1148a7a3" providerId="ADAL" clId="{69476570-2060-D54F-BEF4-8577699B411D}" dt="2023-10-22T23:12:39.200" v="676" actId="2696"/>
        <pc:sldMkLst>
          <pc:docMk/>
          <pc:sldMk cId="576642143" sldId="2147375268"/>
        </pc:sldMkLst>
        <pc:spChg chg="mod">
          <ac:chgData name="Selvana Abdelmesih" userId="c6ab20a4-1455-4ed1-bd9f-1f7c1148a7a3" providerId="ADAL" clId="{69476570-2060-D54F-BEF4-8577699B411D}" dt="2023-10-22T23:12:33.719" v="674"/>
          <ac:spMkLst>
            <pc:docMk/>
            <pc:sldMk cId="576642143" sldId="2147375268"/>
            <ac:spMk id="17" creationId="{5852FCB1-B0E7-D949-83E8-A975718844F7}"/>
          </ac:spMkLst>
        </pc:spChg>
        <pc:spChg chg="mod">
          <ac:chgData name="Selvana Abdelmesih" userId="c6ab20a4-1455-4ed1-bd9f-1f7c1148a7a3" providerId="ADAL" clId="{69476570-2060-D54F-BEF4-8577699B411D}" dt="2023-10-22T23:12:33.719" v="674"/>
          <ac:spMkLst>
            <pc:docMk/>
            <pc:sldMk cId="576642143" sldId="2147375268"/>
            <ac:spMk id="18" creationId="{7B86D3F1-1F22-F034-5E62-CED20BC6ED90}"/>
          </ac:spMkLst>
        </pc:spChg>
        <pc:spChg chg="mod">
          <ac:chgData name="Selvana Abdelmesih" userId="c6ab20a4-1455-4ed1-bd9f-1f7c1148a7a3" providerId="ADAL" clId="{69476570-2060-D54F-BEF4-8577699B411D}" dt="2023-10-22T23:12:33.719" v="674"/>
          <ac:spMkLst>
            <pc:docMk/>
            <pc:sldMk cId="576642143" sldId="2147375268"/>
            <ac:spMk id="19" creationId="{F4794284-59BF-5712-CEEC-52085712D743}"/>
          </ac:spMkLst>
        </pc:spChg>
        <pc:spChg chg="mod">
          <ac:chgData name="Selvana Abdelmesih" userId="c6ab20a4-1455-4ed1-bd9f-1f7c1148a7a3" providerId="ADAL" clId="{69476570-2060-D54F-BEF4-8577699B411D}" dt="2023-10-22T23:12:33.719" v="674"/>
          <ac:spMkLst>
            <pc:docMk/>
            <pc:sldMk cId="576642143" sldId="2147375268"/>
            <ac:spMk id="20" creationId="{7C17378D-90F1-31BC-0C3B-284B16346D60}"/>
          </ac:spMkLst>
        </pc:spChg>
        <pc:spChg chg="mod">
          <ac:chgData name="Selvana Abdelmesih" userId="c6ab20a4-1455-4ed1-bd9f-1f7c1148a7a3" providerId="ADAL" clId="{69476570-2060-D54F-BEF4-8577699B411D}" dt="2023-10-22T23:12:33.719" v="674"/>
          <ac:spMkLst>
            <pc:docMk/>
            <pc:sldMk cId="576642143" sldId="2147375268"/>
            <ac:spMk id="22" creationId="{4D279113-5301-4436-46DC-829F317A957B}"/>
          </ac:spMkLst>
        </pc:spChg>
        <pc:spChg chg="mod">
          <ac:chgData name="Selvana Abdelmesih" userId="c6ab20a4-1455-4ed1-bd9f-1f7c1148a7a3" providerId="ADAL" clId="{69476570-2060-D54F-BEF4-8577699B411D}" dt="2023-10-22T23:12:33.719" v="674"/>
          <ac:spMkLst>
            <pc:docMk/>
            <pc:sldMk cId="576642143" sldId="2147375268"/>
            <ac:spMk id="25" creationId="{31B68F7D-B5FB-2A4C-29A4-B9D5E20DA658}"/>
          </ac:spMkLst>
        </pc:spChg>
        <pc:spChg chg="mod">
          <ac:chgData name="Selvana Abdelmesih" userId="c6ab20a4-1455-4ed1-bd9f-1f7c1148a7a3" providerId="ADAL" clId="{69476570-2060-D54F-BEF4-8577699B411D}" dt="2023-10-22T23:12:33.719" v="674"/>
          <ac:spMkLst>
            <pc:docMk/>
            <pc:sldMk cId="576642143" sldId="2147375268"/>
            <ac:spMk id="27" creationId="{EBB8DDBA-3B43-03FB-0A44-F9F0E44170E2}"/>
          </ac:spMkLst>
        </pc:spChg>
        <pc:spChg chg="mod">
          <ac:chgData name="Selvana Abdelmesih" userId="c6ab20a4-1455-4ed1-bd9f-1f7c1148a7a3" providerId="ADAL" clId="{69476570-2060-D54F-BEF4-8577699B411D}" dt="2023-10-22T23:12:33.719" v="674"/>
          <ac:spMkLst>
            <pc:docMk/>
            <pc:sldMk cId="576642143" sldId="2147375268"/>
            <ac:spMk id="34" creationId="{84A02696-D7CD-899A-39F5-D9BBAD6E5A7E}"/>
          </ac:spMkLst>
        </pc:spChg>
        <pc:spChg chg="mod">
          <ac:chgData name="Selvana Abdelmesih" userId="c6ab20a4-1455-4ed1-bd9f-1f7c1148a7a3" providerId="ADAL" clId="{69476570-2060-D54F-BEF4-8577699B411D}" dt="2023-10-22T23:12:33.719" v="674"/>
          <ac:spMkLst>
            <pc:docMk/>
            <pc:sldMk cId="576642143" sldId="2147375268"/>
            <ac:spMk id="35" creationId="{DFEA3109-52C0-5048-6540-C06B501DAF6A}"/>
          </ac:spMkLst>
        </pc:spChg>
        <pc:spChg chg="mod">
          <ac:chgData name="Selvana Abdelmesih" userId="c6ab20a4-1455-4ed1-bd9f-1f7c1148a7a3" providerId="ADAL" clId="{69476570-2060-D54F-BEF4-8577699B411D}" dt="2023-10-22T23:12:33.719" v="674"/>
          <ac:spMkLst>
            <pc:docMk/>
            <pc:sldMk cId="576642143" sldId="2147375268"/>
            <ac:spMk id="37" creationId="{DE0465BB-1F2D-C24A-13F2-81E037DB6660}"/>
          </ac:spMkLst>
        </pc:spChg>
        <pc:spChg chg="mod">
          <ac:chgData name="Selvana Abdelmesih" userId="c6ab20a4-1455-4ed1-bd9f-1f7c1148a7a3" providerId="ADAL" clId="{69476570-2060-D54F-BEF4-8577699B411D}" dt="2023-10-22T23:12:33.719" v="674"/>
          <ac:spMkLst>
            <pc:docMk/>
            <pc:sldMk cId="576642143" sldId="2147375268"/>
            <ac:spMk id="38" creationId="{404CC7BA-CD6D-983F-B2E3-6D4BB4CC6C58}"/>
          </ac:spMkLst>
        </pc:spChg>
        <pc:spChg chg="mod">
          <ac:chgData name="Selvana Abdelmesih" userId="c6ab20a4-1455-4ed1-bd9f-1f7c1148a7a3" providerId="ADAL" clId="{69476570-2060-D54F-BEF4-8577699B411D}" dt="2023-10-22T23:12:33.719" v="674"/>
          <ac:spMkLst>
            <pc:docMk/>
            <pc:sldMk cId="576642143" sldId="2147375268"/>
            <ac:spMk id="39" creationId="{C845A7EA-865D-DDEA-E4B2-8BC97F474CD1}"/>
          </ac:spMkLst>
        </pc:spChg>
        <pc:grpChg chg="add">
          <ac:chgData name="Selvana Abdelmesih" userId="c6ab20a4-1455-4ed1-bd9f-1f7c1148a7a3" providerId="ADAL" clId="{69476570-2060-D54F-BEF4-8577699B411D}" dt="2023-10-22T23:12:25.390" v="671" actId="164"/>
          <ac:grpSpMkLst>
            <pc:docMk/>
            <pc:sldMk cId="576642143" sldId="2147375268"/>
            <ac:grpSpMk id="2" creationId="{0576CC9A-72B3-414D-1A5F-5295B94A644F}"/>
          </ac:grpSpMkLst>
        </pc:grpChg>
        <pc:grpChg chg="add del mod">
          <ac:chgData name="Selvana Abdelmesih" userId="c6ab20a4-1455-4ed1-bd9f-1f7c1148a7a3" providerId="ADAL" clId="{69476570-2060-D54F-BEF4-8577699B411D}" dt="2023-10-22T23:12:36.073" v="675"/>
          <ac:grpSpMkLst>
            <pc:docMk/>
            <pc:sldMk cId="576642143" sldId="2147375268"/>
            <ac:grpSpMk id="3" creationId="{7C75A4F6-B87C-EC0C-6F13-05E126DC8602}"/>
          </ac:grpSpMkLst>
        </pc:grpChg>
        <pc:grpChg chg="mod">
          <ac:chgData name="Selvana Abdelmesih" userId="c6ab20a4-1455-4ed1-bd9f-1f7c1148a7a3" providerId="ADAL" clId="{69476570-2060-D54F-BEF4-8577699B411D}" dt="2023-10-22T23:12:33.719" v="674"/>
          <ac:grpSpMkLst>
            <pc:docMk/>
            <pc:sldMk cId="576642143" sldId="2147375268"/>
            <ac:grpSpMk id="4" creationId="{D6006131-D496-8C99-F141-A23AD4E58A37}"/>
          </ac:grpSpMkLst>
        </pc:grpChg>
        <pc:grpChg chg="mod">
          <ac:chgData name="Selvana Abdelmesih" userId="c6ab20a4-1455-4ed1-bd9f-1f7c1148a7a3" providerId="ADAL" clId="{69476570-2060-D54F-BEF4-8577699B411D}" dt="2023-10-22T23:12:33.719" v="674"/>
          <ac:grpSpMkLst>
            <pc:docMk/>
            <pc:sldMk cId="576642143" sldId="2147375268"/>
            <ac:grpSpMk id="11" creationId="{DB57CD72-BC6A-2501-DE6C-207367D47B11}"/>
          </ac:grpSpMkLst>
        </pc:grpChg>
        <pc:grpChg chg="mod">
          <ac:chgData name="Selvana Abdelmesih" userId="c6ab20a4-1455-4ed1-bd9f-1f7c1148a7a3" providerId="ADAL" clId="{69476570-2060-D54F-BEF4-8577699B411D}" dt="2023-10-22T23:12:33.719" v="674"/>
          <ac:grpSpMkLst>
            <pc:docMk/>
            <pc:sldMk cId="576642143" sldId="2147375268"/>
            <ac:grpSpMk id="12" creationId="{D69800B0-BAE3-A9B1-431C-CE649A944762}"/>
          </ac:grpSpMkLst>
        </pc:grpChg>
        <pc:picChg chg="mod">
          <ac:chgData name="Selvana Abdelmesih" userId="c6ab20a4-1455-4ed1-bd9f-1f7c1148a7a3" providerId="ADAL" clId="{69476570-2060-D54F-BEF4-8577699B411D}" dt="2023-10-22T23:12:33.719" v="674"/>
          <ac:picMkLst>
            <pc:docMk/>
            <pc:sldMk cId="576642143" sldId="2147375268"/>
            <ac:picMk id="13" creationId="{B68DC95A-9BA4-BEF2-784F-1FA6B4EDD15E}"/>
          </ac:picMkLst>
        </pc:picChg>
        <pc:picChg chg="mod">
          <ac:chgData name="Selvana Abdelmesih" userId="c6ab20a4-1455-4ed1-bd9f-1f7c1148a7a3" providerId="ADAL" clId="{69476570-2060-D54F-BEF4-8577699B411D}" dt="2023-10-22T23:12:33.719" v="674"/>
          <ac:picMkLst>
            <pc:docMk/>
            <pc:sldMk cId="576642143" sldId="2147375268"/>
            <ac:picMk id="14" creationId="{EB77F450-097A-141E-85C3-78681A84FCD3}"/>
          </ac:picMkLst>
        </pc:picChg>
        <pc:picChg chg="mod">
          <ac:chgData name="Selvana Abdelmesih" userId="c6ab20a4-1455-4ed1-bd9f-1f7c1148a7a3" providerId="ADAL" clId="{69476570-2060-D54F-BEF4-8577699B411D}" dt="2023-10-22T23:12:33.719" v="674"/>
          <ac:picMkLst>
            <pc:docMk/>
            <pc:sldMk cId="576642143" sldId="2147375268"/>
            <ac:picMk id="16" creationId="{CEA1E6DE-A82B-5117-1785-3CC1AC6D9610}"/>
          </ac:picMkLst>
        </pc:picChg>
      </pc:sldChg>
      <pc:sldChg chg="addSp delSp add del mod delCm">
        <pc:chgData name="Selvana Abdelmesih" userId="c6ab20a4-1455-4ed1-bd9f-1f7c1148a7a3" providerId="ADAL" clId="{69476570-2060-D54F-BEF4-8577699B411D}" dt="2023-10-25T21:47:18.830" v="5581" actId="2696"/>
        <pc:sldMkLst>
          <pc:docMk/>
          <pc:sldMk cId="1650322267" sldId="2147375281"/>
        </pc:sldMkLst>
        <pc:grpChg chg="add">
          <ac:chgData name="Selvana Abdelmesih" userId="c6ab20a4-1455-4ed1-bd9f-1f7c1148a7a3" providerId="ADAL" clId="{69476570-2060-D54F-BEF4-8577699B411D}" dt="2023-10-25T21:45:20.238" v="5563" actId="164"/>
          <ac:grpSpMkLst>
            <pc:docMk/>
            <pc:sldMk cId="1650322267" sldId="2147375281"/>
            <ac:grpSpMk id="2" creationId="{C7EE2464-F68A-E82E-9568-117CCBFE37A7}"/>
          </ac:grpSpMkLst>
        </pc:grpChg>
        <pc:picChg chg="add del">
          <ac:chgData name="Selvana Abdelmesih" userId="c6ab20a4-1455-4ed1-bd9f-1f7c1148a7a3" providerId="ADAL" clId="{69476570-2060-D54F-BEF4-8577699B411D}" dt="2023-10-25T21:45:10.301" v="5562" actId="478"/>
          <ac:picMkLst>
            <pc:docMk/>
            <pc:sldMk cId="1650322267" sldId="2147375281"/>
            <ac:picMk id="6" creationId="{FA2B2135-8BD3-EA67-BA5F-C46124F55EE7}"/>
          </ac:picMkLst>
        </pc:picChg>
        <pc:extLst>
          <p:ext xmlns:p="http://schemas.openxmlformats.org/presentationml/2006/main" uri="{D6D511B9-2390-475A-947B-AFAB55BFBCF1}">
            <pc226:cmChg xmlns:pc226="http://schemas.microsoft.com/office/powerpoint/2022/06/main/command" chg="del">
              <pc226:chgData name="Selvana Abdelmesih" userId="c6ab20a4-1455-4ed1-bd9f-1f7c1148a7a3" providerId="ADAL" clId="{69476570-2060-D54F-BEF4-8577699B411D}" dt="2023-10-25T21:44:35.971" v="5556"/>
              <pc2:cmMkLst xmlns:pc2="http://schemas.microsoft.com/office/powerpoint/2019/9/main/command">
                <pc:docMk/>
                <pc:sldMk cId="1650322267" sldId="2147375281"/>
                <pc2:cmMk id="{493A53CF-8CD7-4E13-AE10-99D1745CFDA8}"/>
              </pc2:cmMkLst>
            </pc226:cmChg>
          </p:ext>
        </pc:extLst>
      </pc:sldChg>
      <pc:sldChg chg="modSp add mod">
        <pc:chgData name="Selvana Abdelmesih" userId="c6ab20a4-1455-4ed1-bd9f-1f7c1148a7a3" providerId="ADAL" clId="{69476570-2060-D54F-BEF4-8577699B411D}" dt="2023-10-24T15:35:18.120" v="2538" actId="20577"/>
        <pc:sldMkLst>
          <pc:docMk/>
          <pc:sldMk cId="630203805" sldId="2147375325"/>
        </pc:sldMkLst>
        <pc:spChg chg="mod">
          <ac:chgData name="Selvana Abdelmesih" userId="c6ab20a4-1455-4ed1-bd9f-1f7c1148a7a3" providerId="ADAL" clId="{69476570-2060-D54F-BEF4-8577699B411D}" dt="2023-10-24T15:35:18.120" v="2538" actId="20577"/>
          <ac:spMkLst>
            <pc:docMk/>
            <pc:sldMk cId="630203805" sldId="2147375325"/>
            <ac:spMk id="2" creationId="{E47D186D-1BB4-07F6-EF29-C374DAE8EC22}"/>
          </ac:spMkLst>
        </pc:spChg>
      </pc:sldChg>
      <pc:sldChg chg="modSp add mod">
        <pc:chgData name="Selvana Abdelmesih" userId="c6ab20a4-1455-4ed1-bd9f-1f7c1148a7a3" providerId="ADAL" clId="{69476570-2060-D54F-BEF4-8577699B411D}" dt="2023-10-24T15:35:31.048" v="2542" actId="20577"/>
        <pc:sldMkLst>
          <pc:docMk/>
          <pc:sldMk cId="307228876" sldId="2147375326"/>
        </pc:sldMkLst>
        <pc:spChg chg="mod">
          <ac:chgData name="Selvana Abdelmesih" userId="c6ab20a4-1455-4ed1-bd9f-1f7c1148a7a3" providerId="ADAL" clId="{69476570-2060-D54F-BEF4-8577699B411D}" dt="2023-10-24T15:35:31.048" v="2542" actId="20577"/>
          <ac:spMkLst>
            <pc:docMk/>
            <pc:sldMk cId="307228876" sldId="2147375326"/>
            <ac:spMk id="2" creationId="{E47D186D-1BB4-07F6-EF29-C374DAE8EC22}"/>
          </ac:spMkLst>
        </pc:spChg>
      </pc:sldChg>
      <pc:sldChg chg="modSp add mod">
        <pc:chgData name="Selvana Abdelmesih" userId="c6ab20a4-1455-4ed1-bd9f-1f7c1148a7a3" providerId="ADAL" clId="{69476570-2060-D54F-BEF4-8577699B411D}" dt="2023-10-24T17:23:00.101" v="2700" actId="20577"/>
        <pc:sldMkLst>
          <pc:docMk/>
          <pc:sldMk cId="716174439" sldId="2147375327"/>
        </pc:sldMkLst>
        <pc:spChg chg="mod">
          <ac:chgData name="Selvana Abdelmesih" userId="c6ab20a4-1455-4ed1-bd9f-1f7c1148a7a3" providerId="ADAL" clId="{69476570-2060-D54F-BEF4-8577699B411D}" dt="2023-10-24T17:23:00.101" v="2700" actId="20577"/>
          <ac:spMkLst>
            <pc:docMk/>
            <pc:sldMk cId="716174439" sldId="2147375327"/>
            <ac:spMk id="2" creationId="{E47D186D-1BB4-07F6-EF29-C374DAE8EC22}"/>
          </ac:spMkLst>
        </pc:spChg>
      </pc:sldChg>
      <pc:sldChg chg="addSp delSp modSp add mod">
        <pc:chgData name="Selvana Abdelmesih" userId="c6ab20a4-1455-4ed1-bd9f-1f7c1148a7a3" providerId="ADAL" clId="{69476570-2060-D54F-BEF4-8577699B411D}" dt="2023-10-24T22:56:35.621" v="3654" actId="14100"/>
        <pc:sldMkLst>
          <pc:docMk/>
          <pc:sldMk cId="2916178470" sldId="2147375332"/>
        </pc:sldMkLst>
        <pc:spChg chg="mod">
          <ac:chgData name="Selvana Abdelmesih" userId="c6ab20a4-1455-4ed1-bd9f-1f7c1148a7a3" providerId="ADAL" clId="{69476570-2060-D54F-BEF4-8577699B411D}" dt="2023-10-24T17:23:16.258" v="2715"/>
          <ac:spMkLst>
            <pc:docMk/>
            <pc:sldMk cId="2916178470" sldId="2147375332"/>
            <ac:spMk id="2" creationId="{B11955CB-5C1A-0918-3768-E3B77165EBF8}"/>
          </ac:spMkLst>
        </pc:spChg>
        <pc:spChg chg="mod">
          <ac:chgData name="Selvana Abdelmesih" userId="c6ab20a4-1455-4ed1-bd9f-1f7c1148a7a3" providerId="ADAL" clId="{69476570-2060-D54F-BEF4-8577699B411D}" dt="2023-10-24T22:56:24.302" v="3649" actId="14100"/>
          <ac:spMkLst>
            <pc:docMk/>
            <pc:sldMk cId="2916178470" sldId="2147375332"/>
            <ac:spMk id="10" creationId="{B56DBFC3-81E0-68DC-546B-F73E87762E2F}"/>
          </ac:spMkLst>
        </pc:spChg>
        <pc:spChg chg="mod">
          <ac:chgData name="Selvana Abdelmesih" userId="c6ab20a4-1455-4ed1-bd9f-1f7c1148a7a3" providerId="ADAL" clId="{69476570-2060-D54F-BEF4-8577699B411D}" dt="2023-10-24T22:56:35.621" v="3654" actId="14100"/>
          <ac:spMkLst>
            <pc:docMk/>
            <pc:sldMk cId="2916178470" sldId="2147375332"/>
            <ac:spMk id="13" creationId="{F16B6280-96A7-81A0-8ED6-8C75C238B604}"/>
          </ac:spMkLst>
        </pc:spChg>
        <pc:picChg chg="del">
          <ac:chgData name="Selvana Abdelmesih" userId="c6ab20a4-1455-4ed1-bd9f-1f7c1148a7a3" providerId="ADAL" clId="{69476570-2060-D54F-BEF4-8577699B411D}" dt="2023-10-24T17:21:22.035" v="2664" actId="478"/>
          <ac:picMkLst>
            <pc:docMk/>
            <pc:sldMk cId="2916178470" sldId="2147375332"/>
            <ac:picMk id="5" creationId="{FD23CDD8-358F-F431-A027-7C24369474CD}"/>
          </ac:picMkLst>
        </pc:picChg>
        <pc:picChg chg="add mod">
          <ac:chgData name="Selvana Abdelmesih" userId="c6ab20a4-1455-4ed1-bd9f-1f7c1148a7a3" providerId="ADAL" clId="{69476570-2060-D54F-BEF4-8577699B411D}" dt="2023-10-24T17:21:25.244" v="2665" actId="1076"/>
          <ac:picMkLst>
            <pc:docMk/>
            <pc:sldMk cId="2916178470" sldId="2147375332"/>
            <ac:picMk id="6" creationId="{BB9391D2-9809-2F8C-9625-8027D9E19426}"/>
          </ac:picMkLst>
        </pc:picChg>
        <pc:picChg chg="add mod">
          <ac:chgData name="Selvana Abdelmesih" userId="c6ab20a4-1455-4ed1-bd9f-1f7c1148a7a3" providerId="ADAL" clId="{69476570-2060-D54F-BEF4-8577699B411D}" dt="2023-10-24T17:21:55.013" v="2676" actId="1076"/>
          <ac:picMkLst>
            <pc:docMk/>
            <pc:sldMk cId="2916178470" sldId="2147375332"/>
            <ac:picMk id="9" creationId="{2AEAC667-88E8-8CB9-47D2-0C9C4B934912}"/>
          </ac:picMkLst>
        </pc:picChg>
        <pc:picChg chg="del">
          <ac:chgData name="Selvana Abdelmesih" userId="c6ab20a4-1455-4ed1-bd9f-1f7c1148a7a3" providerId="ADAL" clId="{69476570-2060-D54F-BEF4-8577699B411D}" dt="2023-10-24T17:21:28.139" v="2666" actId="478"/>
          <ac:picMkLst>
            <pc:docMk/>
            <pc:sldMk cId="2916178470" sldId="2147375332"/>
            <ac:picMk id="12" creationId="{3AEB4779-8CFF-0243-08FE-208F6088CD38}"/>
          </ac:picMkLst>
        </pc:picChg>
      </pc:sldChg>
      <pc:sldChg chg="modSp mod ord modCm">
        <pc:chgData name="Selvana Abdelmesih" userId="c6ab20a4-1455-4ed1-bd9f-1f7c1148a7a3" providerId="ADAL" clId="{69476570-2060-D54F-BEF4-8577699B411D}" dt="2023-10-26T17:49:21.528" v="9142"/>
        <pc:sldMkLst>
          <pc:docMk/>
          <pc:sldMk cId="2470711359" sldId="2147375333"/>
        </pc:sldMkLst>
        <pc:spChg chg="mod">
          <ac:chgData name="Selvana Abdelmesih" userId="c6ab20a4-1455-4ed1-bd9f-1f7c1148a7a3" providerId="ADAL" clId="{69476570-2060-D54F-BEF4-8577699B411D}" dt="2023-10-26T17:16:04.379" v="9076" actId="20577"/>
          <ac:spMkLst>
            <pc:docMk/>
            <pc:sldMk cId="2470711359" sldId="2147375333"/>
            <ac:spMk id="28" creationId="{4B98AEA5-B77E-6578-2E98-6416E5ACAC41}"/>
          </ac:spMkLst>
        </pc:spChg>
        <pc:spChg chg="mod">
          <ac:chgData name="Selvana Abdelmesih" userId="c6ab20a4-1455-4ed1-bd9f-1f7c1148a7a3" providerId="ADAL" clId="{69476570-2060-D54F-BEF4-8577699B411D}" dt="2023-10-26T17:16:11.492" v="9078" actId="20577"/>
          <ac:spMkLst>
            <pc:docMk/>
            <pc:sldMk cId="2470711359" sldId="2147375333"/>
            <ac:spMk id="29" creationId="{3532591A-E883-7AC8-F8D3-998CFACE4C87}"/>
          </ac:spMkLst>
        </pc:spChg>
        <pc:spChg chg="mod">
          <ac:chgData name="Selvana Abdelmesih" userId="c6ab20a4-1455-4ed1-bd9f-1f7c1148a7a3" providerId="ADAL" clId="{69476570-2060-D54F-BEF4-8577699B411D}" dt="2023-10-26T17:16:22.695" v="9080" actId="20577"/>
          <ac:spMkLst>
            <pc:docMk/>
            <pc:sldMk cId="2470711359" sldId="2147375333"/>
            <ac:spMk id="30" creationId="{22CB0D0A-3349-D530-3C5E-3C30041D9D90}"/>
          </ac:spMkLst>
        </pc:spChg>
        <pc:spChg chg="mod">
          <ac:chgData name="Selvana Abdelmesih" userId="c6ab20a4-1455-4ed1-bd9f-1f7c1148a7a3" providerId="ADAL" clId="{69476570-2060-D54F-BEF4-8577699B411D}" dt="2023-10-26T17:16:25.500" v="9084" actId="20577"/>
          <ac:spMkLst>
            <pc:docMk/>
            <pc:sldMk cId="2470711359" sldId="2147375333"/>
            <ac:spMk id="31" creationId="{2BC20E43-700C-87DE-A0D7-4A8E06AB8651}"/>
          </ac:spMkLst>
        </pc:spChg>
        <pc:spChg chg="mod">
          <ac:chgData name="Selvana Abdelmesih" userId="c6ab20a4-1455-4ed1-bd9f-1f7c1148a7a3" providerId="ADAL" clId="{69476570-2060-D54F-BEF4-8577699B411D}" dt="2023-10-26T17:17:05.702" v="9086" actId="20577"/>
          <ac:spMkLst>
            <pc:docMk/>
            <pc:sldMk cId="2470711359" sldId="2147375333"/>
            <ac:spMk id="32" creationId="{E53CFDA2-88F9-FB95-DA7F-513633C165DB}"/>
          </ac:spMkLst>
        </pc:spChg>
        <pc:spChg chg="mod">
          <ac:chgData name="Selvana Abdelmesih" userId="c6ab20a4-1455-4ed1-bd9f-1f7c1148a7a3" providerId="ADAL" clId="{69476570-2060-D54F-BEF4-8577699B411D}" dt="2023-10-26T17:17:11.780" v="9088" actId="20577"/>
          <ac:spMkLst>
            <pc:docMk/>
            <pc:sldMk cId="2470711359" sldId="2147375333"/>
            <ac:spMk id="33" creationId="{2FE209A5-6EE6-C934-6218-E90BE560AA72}"/>
          </ac:spMkLst>
        </pc:spChg>
        <pc:spChg chg="mod">
          <ac:chgData name="Selvana Abdelmesih" userId="c6ab20a4-1455-4ed1-bd9f-1f7c1148a7a3" providerId="ADAL" clId="{69476570-2060-D54F-BEF4-8577699B411D}" dt="2023-10-26T14:04:02.738" v="9061" actId="20577"/>
          <ac:spMkLst>
            <pc:docMk/>
            <pc:sldMk cId="2470711359" sldId="2147375333"/>
            <ac:spMk id="37" creationId="{15D0DD67-C899-E2AA-F7B8-8D074C2030D5}"/>
          </ac:spMkLst>
        </pc:spChg>
        <pc:spChg chg="mod">
          <ac:chgData name="Selvana Abdelmesih" userId="c6ab20a4-1455-4ed1-bd9f-1f7c1148a7a3" providerId="ADAL" clId="{69476570-2060-D54F-BEF4-8577699B411D}" dt="2023-10-26T13:57:40.960" v="8718" actId="255"/>
          <ac:spMkLst>
            <pc:docMk/>
            <pc:sldMk cId="2470711359" sldId="2147375333"/>
            <ac:spMk id="42" creationId="{07305AE8-57F3-33CC-C6C0-A909D0C344A6}"/>
          </ac:spMkLst>
        </pc:spChg>
        <pc:spChg chg="mod">
          <ac:chgData name="Selvana Abdelmesih" userId="c6ab20a4-1455-4ed1-bd9f-1f7c1148a7a3" providerId="ADAL" clId="{69476570-2060-D54F-BEF4-8577699B411D}" dt="2023-10-26T17:49:17.648" v="9141" actId="20577"/>
          <ac:spMkLst>
            <pc:docMk/>
            <pc:sldMk cId="2470711359" sldId="2147375333"/>
            <ac:spMk id="50" creationId="{32E5E997-A350-4EC0-E7E2-239ECCD858FE}"/>
          </ac:spMkLst>
        </pc:spChg>
        <pc:spChg chg="mod">
          <ac:chgData name="Selvana Abdelmesih" userId="c6ab20a4-1455-4ed1-bd9f-1f7c1148a7a3" providerId="ADAL" clId="{69476570-2060-D54F-BEF4-8577699B411D}" dt="2023-10-26T17:15:47.432" v="9071" actId="14100"/>
          <ac:spMkLst>
            <pc:docMk/>
            <pc:sldMk cId="2470711359" sldId="2147375333"/>
            <ac:spMk id="51" creationId="{99B8FC4E-8CDA-C674-6C00-BF1D87833126}"/>
          </ac:spMkLst>
        </pc:spChg>
        <pc:spChg chg="mod">
          <ac:chgData name="Selvana Abdelmesih" userId="c6ab20a4-1455-4ed1-bd9f-1f7c1148a7a3" providerId="ADAL" clId="{69476570-2060-D54F-BEF4-8577699B411D}" dt="2023-10-26T13:58:11.645" v="8775" actId="255"/>
          <ac:spMkLst>
            <pc:docMk/>
            <pc:sldMk cId="2470711359" sldId="2147375333"/>
            <ac:spMk id="52" creationId="{45D6DB49-DEF4-8EAE-6C54-7AA3FA2836B4}"/>
          </ac:spMkLst>
        </pc:spChg>
        <pc:spChg chg="mod">
          <ac:chgData name="Selvana Abdelmesih" userId="c6ab20a4-1455-4ed1-bd9f-1f7c1148a7a3" providerId="ADAL" clId="{69476570-2060-D54F-BEF4-8577699B411D}" dt="2023-10-26T13:58:25.498" v="8803" actId="255"/>
          <ac:spMkLst>
            <pc:docMk/>
            <pc:sldMk cId="2470711359" sldId="2147375333"/>
            <ac:spMk id="53" creationId="{7BE35AFC-0615-2EA5-8745-0E87CF6CA411}"/>
          </ac:spMkLst>
        </pc:spChg>
        <pc:extLst>
          <p:ext xmlns:p="http://schemas.openxmlformats.org/presentationml/2006/main" uri="{D6D511B9-2390-475A-947B-AFAB55BFBCF1}">
            <pc226:cmChg xmlns:pc226="http://schemas.microsoft.com/office/powerpoint/2022/06/main/command" chg="mod">
              <pc226:chgData name="Selvana Abdelmesih" userId="c6ab20a4-1455-4ed1-bd9f-1f7c1148a7a3" providerId="ADAL" clId="{69476570-2060-D54F-BEF4-8577699B411D}" dt="2023-10-26T17:49:21.528" v="9142"/>
              <pc2:cmMkLst xmlns:pc2="http://schemas.microsoft.com/office/powerpoint/2019/9/main/command">
                <pc:docMk/>
                <pc:sldMk cId="2470711359" sldId="2147375333"/>
                <pc2:cmMk id="{DB821B92-71E7-8847-81E4-377055F297C3}"/>
              </pc2:cmMkLst>
            </pc226:cmChg>
          </p:ext>
        </pc:extLst>
      </pc:sldChg>
      <pc:sldChg chg="addSp modSp mod">
        <pc:chgData name="Selvana Abdelmesih" userId="c6ab20a4-1455-4ed1-bd9f-1f7c1148a7a3" providerId="ADAL" clId="{69476570-2060-D54F-BEF4-8577699B411D}" dt="2023-10-24T23:16:27.674" v="4269" actId="1076"/>
        <pc:sldMkLst>
          <pc:docMk/>
          <pc:sldMk cId="2532948093" sldId="2147375334"/>
        </pc:sldMkLst>
        <pc:spChg chg="mod">
          <ac:chgData name="Selvana Abdelmesih" userId="c6ab20a4-1455-4ed1-bd9f-1f7c1148a7a3" providerId="ADAL" clId="{69476570-2060-D54F-BEF4-8577699B411D}" dt="2023-10-24T22:36:25.437" v="3632" actId="1076"/>
          <ac:spMkLst>
            <pc:docMk/>
            <pc:sldMk cId="2532948093" sldId="2147375334"/>
            <ac:spMk id="11" creationId="{73C2A16E-5D86-5643-4C98-2F68B1ECEF4A}"/>
          </ac:spMkLst>
        </pc:spChg>
        <pc:grpChg chg="add mod">
          <ac:chgData name="Selvana Abdelmesih" userId="c6ab20a4-1455-4ed1-bd9f-1f7c1148a7a3" providerId="ADAL" clId="{69476570-2060-D54F-BEF4-8577699B411D}" dt="2023-10-24T23:16:27.674" v="4269" actId="1076"/>
          <ac:grpSpMkLst>
            <pc:docMk/>
            <pc:sldMk cId="2532948093" sldId="2147375334"/>
            <ac:grpSpMk id="7" creationId="{73AB8D39-6672-93DC-C3E4-4AF5D9F3B6F9}"/>
          </ac:grpSpMkLst>
        </pc:grpChg>
      </pc:sldChg>
      <pc:sldChg chg="addSp delSp modSp new mod ord">
        <pc:chgData name="Selvana Abdelmesih" userId="c6ab20a4-1455-4ed1-bd9f-1f7c1148a7a3" providerId="ADAL" clId="{69476570-2060-D54F-BEF4-8577699B411D}" dt="2023-10-26T01:58:32.775" v="8602" actId="20577"/>
        <pc:sldMkLst>
          <pc:docMk/>
          <pc:sldMk cId="1520748106" sldId="2147375336"/>
        </pc:sldMkLst>
        <pc:spChg chg="mod">
          <ac:chgData name="Selvana Abdelmesih" userId="c6ab20a4-1455-4ed1-bd9f-1f7c1148a7a3" providerId="ADAL" clId="{69476570-2060-D54F-BEF4-8577699B411D}" dt="2023-10-26T01:58:32.775" v="8602" actId="20577"/>
          <ac:spMkLst>
            <pc:docMk/>
            <pc:sldMk cId="1520748106" sldId="2147375336"/>
            <ac:spMk id="2" creationId="{96A1B47A-4684-89FA-46D0-239C5A728100}"/>
          </ac:spMkLst>
        </pc:spChg>
        <pc:spChg chg="add del mod">
          <ac:chgData name="Selvana Abdelmesih" userId="c6ab20a4-1455-4ed1-bd9f-1f7c1148a7a3" providerId="ADAL" clId="{69476570-2060-D54F-BEF4-8577699B411D}" dt="2023-10-24T21:03:18.672" v="3347" actId="478"/>
          <ac:spMkLst>
            <pc:docMk/>
            <pc:sldMk cId="1520748106" sldId="2147375336"/>
            <ac:spMk id="6" creationId="{59AF1ABA-FBFC-DA85-707E-10216DCB4D6E}"/>
          </ac:spMkLst>
        </pc:spChg>
        <pc:spChg chg="add mod">
          <ac:chgData name="Selvana Abdelmesih" userId="c6ab20a4-1455-4ed1-bd9f-1f7c1148a7a3" providerId="ADAL" clId="{69476570-2060-D54F-BEF4-8577699B411D}" dt="2023-10-24T22:59:20.554" v="3674" actId="14100"/>
          <ac:spMkLst>
            <pc:docMk/>
            <pc:sldMk cId="1520748106" sldId="2147375336"/>
            <ac:spMk id="9" creationId="{705FB427-99D4-680B-E5E8-94D57E48CA2E}"/>
          </ac:spMkLst>
        </pc:spChg>
        <pc:spChg chg="add mod">
          <ac:chgData name="Selvana Abdelmesih" userId="c6ab20a4-1455-4ed1-bd9f-1f7c1148a7a3" providerId="ADAL" clId="{69476570-2060-D54F-BEF4-8577699B411D}" dt="2023-10-24T22:59:20.554" v="3674" actId="14100"/>
          <ac:spMkLst>
            <pc:docMk/>
            <pc:sldMk cId="1520748106" sldId="2147375336"/>
            <ac:spMk id="10" creationId="{10E82FB1-33DA-4E8A-F9C6-8DCDA3C938DF}"/>
          </ac:spMkLst>
        </pc:spChg>
        <pc:picChg chg="add mod">
          <ac:chgData name="Selvana Abdelmesih" userId="c6ab20a4-1455-4ed1-bd9f-1f7c1148a7a3" providerId="ADAL" clId="{69476570-2060-D54F-BEF4-8577699B411D}" dt="2023-10-24T20:27:09.733" v="2962" actId="1076"/>
          <ac:picMkLst>
            <pc:docMk/>
            <pc:sldMk cId="1520748106" sldId="2147375336"/>
            <ac:picMk id="5" creationId="{39F71D8C-2B24-C098-BB3B-A4F0206D2F0C}"/>
          </ac:picMkLst>
        </pc:picChg>
        <pc:picChg chg="add mod">
          <ac:chgData name="Selvana Abdelmesih" userId="c6ab20a4-1455-4ed1-bd9f-1f7c1148a7a3" providerId="ADAL" clId="{69476570-2060-D54F-BEF4-8577699B411D}" dt="2023-10-24T21:03:55.113" v="3383" actId="14100"/>
          <ac:picMkLst>
            <pc:docMk/>
            <pc:sldMk cId="1520748106" sldId="2147375336"/>
            <ac:picMk id="7" creationId="{C2B4C269-6400-312E-773E-C1D42CF25AE8}"/>
          </ac:picMkLst>
        </pc:picChg>
        <pc:picChg chg="add del mod">
          <ac:chgData name="Selvana Abdelmesih" userId="c6ab20a4-1455-4ed1-bd9f-1f7c1148a7a3" providerId="ADAL" clId="{69476570-2060-D54F-BEF4-8577699B411D}" dt="2023-10-24T21:02:30.698" v="3284" actId="478"/>
          <ac:picMkLst>
            <pc:docMk/>
            <pc:sldMk cId="1520748106" sldId="2147375336"/>
            <ac:picMk id="8" creationId="{794A51D2-57E1-9382-92F8-66F23542C2C7}"/>
          </ac:picMkLst>
        </pc:picChg>
      </pc:sldChg>
      <pc:sldChg chg="addSp delSp modSp new mod ord">
        <pc:chgData name="Selvana Abdelmesih" userId="c6ab20a4-1455-4ed1-bd9f-1f7c1148a7a3" providerId="ADAL" clId="{69476570-2060-D54F-BEF4-8577699B411D}" dt="2023-10-26T01:58:05.872" v="8560" actId="5793"/>
        <pc:sldMkLst>
          <pc:docMk/>
          <pc:sldMk cId="1576589853" sldId="2147375337"/>
        </pc:sldMkLst>
        <pc:spChg chg="mod">
          <ac:chgData name="Selvana Abdelmesih" userId="c6ab20a4-1455-4ed1-bd9f-1f7c1148a7a3" providerId="ADAL" clId="{69476570-2060-D54F-BEF4-8577699B411D}" dt="2023-10-26T01:58:05.872" v="8560" actId="5793"/>
          <ac:spMkLst>
            <pc:docMk/>
            <pc:sldMk cId="1576589853" sldId="2147375337"/>
            <ac:spMk id="2" creationId="{57B19E1C-974C-93C5-5160-EBDC54A29037}"/>
          </ac:spMkLst>
        </pc:spChg>
        <pc:spChg chg="add del mod">
          <ac:chgData name="Selvana Abdelmesih" userId="c6ab20a4-1455-4ed1-bd9f-1f7c1148a7a3" providerId="ADAL" clId="{69476570-2060-D54F-BEF4-8577699B411D}" dt="2023-10-24T20:29:00.646" v="2980"/>
          <ac:spMkLst>
            <pc:docMk/>
            <pc:sldMk cId="1576589853" sldId="2147375337"/>
            <ac:spMk id="4" creationId="{96FE65BD-9F39-FB98-D626-5AE09E8403BC}"/>
          </ac:spMkLst>
        </pc:spChg>
        <pc:spChg chg="add mod">
          <ac:chgData name="Selvana Abdelmesih" userId="c6ab20a4-1455-4ed1-bd9f-1f7c1148a7a3" providerId="ADAL" clId="{69476570-2060-D54F-BEF4-8577699B411D}" dt="2023-10-24T20:28:59.142" v="2978" actId="1076"/>
          <ac:spMkLst>
            <pc:docMk/>
            <pc:sldMk cId="1576589853" sldId="2147375337"/>
            <ac:spMk id="6" creationId="{EEE556F8-07CE-CB68-DD6B-07DD0CE6BFE7}"/>
          </ac:spMkLst>
        </pc:spChg>
        <pc:spChg chg="add mod">
          <ac:chgData name="Selvana Abdelmesih" userId="c6ab20a4-1455-4ed1-bd9f-1f7c1148a7a3" providerId="ADAL" clId="{69476570-2060-D54F-BEF4-8577699B411D}" dt="2023-10-25T22:26:31.400" v="5592" actId="1076"/>
          <ac:spMkLst>
            <pc:docMk/>
            <pc:sldMk cId="1576589853" sldId="2147375337"/>
            <ac:spMk id="11" creationId="{6233955E-EDB3-9444-3466-948CAEE7EC16}"/>
          </ac:spMkLst>
        </pc:spChg>
        <pc:spChg chg="add mod">
          <ac:chgData name="Selvana Abdelmesih" userId="c6ab20a4-1455-4ed1-bd9f-1f7c1148a7a3" providerId="ADAL" clId="{69476570-2060-D54F-BEF4-8577699B411D}" dt="2023-10-24T22:58:24.768" v="3667" actId="2711"/>
          <ac:spMkLst>
            <pc:docMk/>
            <pc:sldMk cId="1576589853" sldId="2147375337"/>
            <ac:spMk id="12" creationId="{E4497D8C-3694-A90F-B0A7-24212936DEE0}"/>
          </ac:spMkLst>
        </pc:spChg>
        <pc:graphicFrameChg chg="add del mod">
          <ac:chgData name="Selvana Abdelmesih" userId="c6ab20a4-1455-4ed1-bd9f-1f7c1148a7a3" providerId="ADAL" clId="{69476570-2060-D54F-BEF4-8577699B411D}" dt="2023-10-24T20:57:59.534" v="3182" actId="478"/>
          <ac:graphicFrameMkLst>
            <pc:docMk/>
            <pc:sldMk cId="1576589853" sldId="2147375337"/>
            <ac:graphicFrameMk id="5" creationId="{80513552-72D1-561C-1FB7-0F9BE60AFA58}"/>
          </ac:graphicFrameMkLst>
        </pc:graphicFrameChg>
        <pc:picChg chg="add mod">
          <ac:chgData name="Selvana Abdelmesih" userId="c6ab20a4-1455-4ed1-bd9f-1f7c1148a7a3" providerId="ADAL" clId="{69476570-2060-D54F-BEF4-8577699B411D}" dt="2023-10-25T22:26:31.908" v="5594" actId="1076"/>
          <ac:picMkLst>
            <pc:docMk/>
            <pc:sldMk cId="1576589853" sldId="2147375337"/>
            <ac:picMk id="8" creationId="{ECD93366-16FA-5338-93A5-1A579B5AC9DE}"/>
          </ac:picMkLst>
        </pc:picChg>
        <pc:picChg chg="add mod">
          <ac:chgData name="Selvana Abdelmesih" userId="c6ab20a4-1455-4ed1-bd9f-1f7c1148a7a3" providerId="ADAL" clId="{69476570-2060-D54F-BEF4-8577699B411D}" dt="2023-10-25T22:26:31.723" v="5593" actId="1076"/>
          <ac:picMkLst>
            <pc:docMk/>
            <pc:sldMk cId="1576589853" sldId="2147375337"/>
            <ac:picMk id="10" creationId="{C0889D35-8077-F170-201F-FCD1F192AD46}"/>
          </ac:picMkLst>
        </pc:picChg>
      </pc:sldChg>
      <pc:sldChg chg="addSp delSp modSp new mod ord">
        <pc:chgData name="Selvana Abdelmesih" userId="c6ab20a4-1455-4ed1-bd9f-1f7c1148a7a3" providerId="ADAL" clId="{69476570-2060-D54F-BEF4-8577699B411D}" dt="2023-10-27T13:29:16.322" v="9367" actId="14100"/>
        <pc:sldMkLst>
          <pc:docMk/>
          <pc:sldMk cId="2589461750" sldId="2147375338"/>
        </pc:sldMkLst>
        <pc:spChg chg="mod">
          <ac:chgData name="Selvana Abdelmesih" userId="c6ab20a4-1455-4ed1-bd9f-1f7c1148a7a3" providerId="ADAL" clId="{69476570-2060-D54F-BEF4-8577699B411D}" dt="2023-10-26T01:58:13.387" v="8580" actId="20577"/>
          <ac:spMkLst>
            <pc:docMk/>
            <pc:sldMk cId="2589461750" sldId="2147375338"/>
            <ac:spMk id="2" creationId="{02C9DFFF-E636-FED7-E953-6F80E24A56A8}"/>
          </ac:spMkLst>
        </pc:spChg>
        <pc:spChg chg="add del mod">
          <ac:chgData name="Selvana Abdelmesih" userId="c6ab20a4-1455-4ed1-bd9f-1f7c1148a7a3" providerId="ADAL" clId="{69476570-2060-D54F-BEF4-8577699B411D}" dt="2023-10-25T22:28:21.416" v="5614" actId="478"/>
          <ac:spMkLst>
            <pc:docMk/>
            <pc:sldMk cId="2589461750" sldId="2147375338"/>
            <ac:spMk id="4" creationId="{8C4D371B-6C94-36BD-00D5-A23DEEE90991}"/>
          </ac:spMkLst>
        </pc:spChg>
        <pc:spChg chg="add mod">
          <ac:chgData name="Selvana Abdelmesih" userId="c6ab20a4-1455-4ed1-bd9f-1f7c1148a7a3" providerId="ADAL" clId="{69476570-2060-D54F-BEF4-8577699B411D}" dt="2023-10-25T22:27:04.608" v="5601" actId="1076"/>
          <ac:spMkLst>
            <pc:docMk/>
            <pc:sldMk cId="2589461750" sldId="2147375338"/>
            <ac:spMk id="8" creationId="{C5F974FA-E2A6-99B2-2C25-FE2589AE179C}"/>
          </ac:spMkLst>
        </pc:spChg>
        <pc:spChg chg="add mod">
          <ac:chgData name="Selvana Abdelmesih" userId="c6ab20a4-1455-4ed1-bd9f-1f7c1148a7a3" providerId="ADAL" clId="{69476570-2060-D54F-BEF4-8577699B411D}" dt="2023-10-25T22:27:07.859" v="5602" actId="1076"/>
          <ac:spMkLst>
            <pc:docMk/>
            <pc:sldMk cId="2589461750" sldId="2147375338"/>
            <ac:spMk id="9" creationId="{2FC4552A-6496-1475-122C-B58E8CB3768A}"/>
          </ac:spMkLst>
        </pc:spChg>
        <pc:spChg chg="mod">
          <ac:chgData name="Selvana Abdelmesih" userId="c6ab20a4-1455-4ed1-bd9f-1f7c1148a7a3" providerId="ADAL" clId="{69476570-2060-D54F-BEF4-8577699B411D}" dt="2023-10-25T22:28:21.935" v="5615"/>
          <ac:spMkLst>
            <pc:docMk/>
            <pc:sldMk cId="2589461750" sldId="2147375338"/>
            <ac:spMk id="10" creationId="{260545BF-A3B7-CD9A-985E-3F792184979C}"/>
          </ac:spMkLst>
        </pc:spChg>
        <pc:spChg chg="mod">
          <ac:chgData name="Selvana Abdelmesih" userId="c6ab20a4-1455-4ed1-bd9f-1f7c1148a7a3" providerId="ADAL" clId="{69476570-2060-D54F-BEF4-8577699B411D}" dt="2023-10-25T22:28:21.935" v="5615"/>
          <ac:spMkLst>
            <pc:docMk/>
            <pc:sldMk cId="2589461750" sldId="2147375338"/>
            <ac:spMk id="11" creationId="{5425634D-7AD0-A15D-86EE-0213F44E2CA7}"/>
          </ac:spMkLst>
        </pc:spChg>
        <pc:spChg chg="mod">
          <ac:chgData name="Selvana Abdelmesih" userId="c6ab20a4-1455-4ed1-bd9f-1f7c1148a7a3" providerId="ADAL" clId="{69476570-2060-D54F-BEF4-8577699B411D}" dt="2023-10-25T22:28:32.035" v="5619" actId="1076"/>
          <ac:spMkLst>
            <pc:docMk/>
            <pc:sldMk cId="2589461750" sldId="2147375338"/>
            <ac:spMk id="12" creationId="{5205A67A-0505-FBC4-81D3-E69043662303}"/>
          </ac:spMkLst>
        </pc:spChg>
        <pc:spChg chg="mod">
          <ac:chgData name="Selvana Abdelmesih" userId="c6ab20a4-1455-4ed1-bd9f-1f7c1148a7a3" providerId="ADAL" clId="{69476570-2060-D54F-BEF4-8577699B411D}" dt="2023-10-27T13:29:16.322" v="9367" actId="14100"/>
          <ac:spMkLst>
            <pc:docMk/>
            <pc:sldMk cId="2589461750" sldId="2147375338"/>
            <ac:spMk id="15" creationId="{93D9D270-8566-B775-9B48-86CC126748E7}"/>
          </ac:spMkLst>
        </pc:spChg>
        <pc:spChg chg="mod">
          <ac:chgData name="Selvana Abdelmesih" userId="c6ab20a4-1455-4ed1-bd9f-1f7c1148a7a3" providerId="ADAL" clId="{69476570-2060-D54F-BEF4-8577699B411D}" dt="2023-10-25T22:36:50.094" v="6193" actId="20577"/>
          <ac:spMkLst>
            <pc:docMk/>
            <pc:sldMk cId="2589461750" sldId="2147375338"/>
            <ac:spMk id="16" creationId="{E9539965-285A-66D1-2975-073DCDEC27A5}"/>
          </ac:spMkLst>
        </pc:spChg>
        <pc:spChg chg="mod">
          <ac:chgData name="Selvana Abdelmesih" userId="c6ab20a4-1455-4ed1-bd9f-1f7c1148a7a3" providerId="ADAL" clId="{69476570-2060-D54F-BEF4-8577699B411D}" dt="2023-10-27T13:29:10.409" v="9366" actId="20577"/>
          <ac:spMkLst>
            <pc:docMk/>
            <pc:sldMk cId="2589461750" sldId="2147375338"/>
            <ac:spMk id="17" creationId="{8A773531-36A0-E01B-47AB-984CDE5077FF}"/>
          </ac:spMkLst>
        </pc:spChg>
        <pc:spChg chg="mod">
          <ac:chgData name="Selvana Abdelmesih" userId="c6ab20a4-1455-4ed1-bd9f-1f7c1148a7a3" providerId="ADAL" clId="{69476570-2060-D54F-BEF4-8577699B411D}" dt="2023-10-25T22:30:13.532" v="5735"/>
          <ac:spMkLst>
            <pc:docMk/>
            <pc:sldMk cId="2589461750" sldId="2147375338"/>
            <ac:spMk id="20" creationId="{6FEE5940-6FA9-7447-E896-01F413BF4E02}"/>
          </ac:spMkLst>
        </pc:spChg>
        <pc:spChg chg="mod">
          <ac:chgData name="Selvana Abdelmesih" userId="c6ab20a4-1455-4ed1-bd9f-1f7c1148a7a3" providerId="ADAL" clId="{69476570-2060-D54F-BEF4-8577699B411D}" dt="2023-10-25T22:36:57.737" v="6207" actId="20577"/>
          <ac:spMkLst>
            <pc:docMk/>
            <pc:sldMk cId="2589461750" sldId="2147375338"/>
            <ac:spMk id="21" creationId="{41E1B990-07D4-E432-4EF0-AB4DFECC1A30}"/>
          </ac:spMkLst>
        </pc:spChg>
        <pc:spChg chg="mod">
          <ac:chgData name="Selvana Abdelmesih" userId="c6ab20a4-1455-4ed1-bd9f-1f7c1148a7a3" providerId="ADAL" clId="{69476570-2060-D54F-BEF4-8577699B411D}" dt="2023-10-25T22:38:46.785" v="6379" actId="113"/>
          <ac:spMkLst>
            <pc:docMk/>
            <pc:sldMk cId="2589461750" sldId="2147375338"/>
            <ac:spMk id="22" creationId="{1A945F96-0638-C167-7179-0C6944B3C2F9}"/>
          </ac:spMkLst>
        </pc:spChg>
        <pc:grpChg chg="add del mod">
          <ac:chgData name="Selvana Abdelmesih" userId="c6ab20a4-1455-4ed1-bd9f-1f7c1148a7a3" providerId="ADAL" clId="{69476570-2060-D54F-BEF4-8577699B411D}" dt="2023-10-25T22:28:32.446" v="5620"/>
          <ac:grpSpMkLst>
            <pc:docMk/>
            <pc:sldMk cId="2589461750" sldId="2147375338"/>
            <ac:grpSpMk id="6" creationId="{F66FDACF-F5B6-F34A-FAB5-6BE99356473B}"/>
          </ac:grpSpMkLst>
        </pc:grpChg>
        <pc:grpChg chg="add mod">
          <ac:chgData name="Selvana Abdelmesih" userId="c6ab20a4-1455-4ed1-bd9f-1f7c1148a7a3" providerId="ADAL" clId="{69476570-2060-D54F-BEF4-8577699B411D}" dt="2023-10-25T22:30:23.975" v="5737" actId="1076"/>
          <ac:grpSpMkLst>
            <pc:docMk/>
            <pc:sldMk cId="2589461750" sldId="2147375338"/>
            <ac:grpSpMk id="14" creationId="{13A536F4-5752-FDF6-171B-90F0BF0034B7}"/>
          </ac:grpSpMkLst>
        </pc:grpChg>
        <pc:grpChg chg="add mod">
          <ac:chgData name="Selvana Abdelmesih" userId="c6ab20a4-1455-4ed1-bd9f-1f7c1148a7a3" providerId="ADAL" clId="{69476570-2060-D54F-BEF4-8577699B411D}" dt="2023-10-25T22:30:32.933" v="5738" actId="1076"/>
          <ac:grpSpMkLst>
            <pc:docMk/>
            <pc:sldMk cId="2589461750" sldId="2147375338"/>
            <ac:grpSpMk id="19" creationId="{CE1311D0-B817-54B6-316C-75F0FB216BF4}"/>
          </ac:grpSpMkLst>
        </pc:grpChg>
        <pc:picChg chg="add mod">
          <ac:chgData name="Selvana Abdelmesih" userId="c6ab20a4-1455-4ed1-bd9f-1f7c1148a7a3" providerId="ADAL" clId="{69476570-2060-D54F-BEF4-8577699B411D}" dt="2023-10-25T22:28:25.828" v="5617" actId="1076"/>
          <ac:picMkLst>
            <pc:docMk/>
            <pc:sldMk cId="2589461750" sldId="2147375338"/>
            <ac:picMk id="5" creationId="{3EE29539-A1C8-9BA3-ACF2-B0E056CC2593}"/>
          </ac:picMkLst>
        </pc:picChg>
        <pc:picChg chg="add mod">
          <ac:chgData name="Selvana Abdelmesih" userId="c6ab20a4-1455-4ed1-bd9f-1f7c1148a7a3" providerId="ADAL" clId="{69476570-2060-D54F-BEF4-8577699B411D}" dt="2023-10-25T22:27:00.340" v="5600" actId="1076"/>
          <ac:picMkLst>
            <pc:docMk/>
            <pc:sldMk cId="2589461750" sldId="2147375338"/>
            <ac:picMk id="7" creationId="{9AAA5CB5-2967-5D15-1D1F-AC366DD457FB}"/>
          </ac:picMkLst>
        </pc:picChg>
        <pc:picChg chg="mod">
          <ac:chgData name="Selvana Abdelmesih" userId="c6ab20a4-1455-4ed1-bd9f-1f7c1148a7a3" providerId="ADAL" clId="{69476570-2060-D54F-BEF4-8577699B411D}" dt="2023-10-25T22:28:21.935" v="5615"/>
          <ac:picMkLst>
            <pc:docMk/>
            <pc:sldMk cId="2589461750" sldId="2147375338"/>
            <ac:picMk id="13" creationId="{6F0EB71E-6D55-CDB5-8B52-375E0410A09D}"/>
          </ac:picMkLst>
        </pc:picChg>
        <pc:picChg chg="mod">
          <ac:chgData name="Selvana Abdelmesih" userId="c6ab20a4-1455-4ed1-bd9f-1f7c1148a7a3" providerId="ADAL" clId="{69476570-2060-D54F-BEF4-8577699B411D}" dt="2023-10-25T22:28:34.780" v="5621"/>
          <ac:picMkLst>
            <pc:docMk/>
            <pc:sldMk cId="2589461750" sldId="2147375338"/>
            <ac:picMk id="18" creationId="{87981601-C4A4-4CA1-1FF1-FDCE36130010}"/>
          </ac:picMkLst>
        </pc:picChg>
        <pc:picChg chg="mod">
          <ac:chgData name="Selvana Abdelmesih" userId="c6ab20a4-1455-4ed1-bd9f-1f7c1148a7a3" providerId="ADAL" clId="{69476570-2060-D54F-BEF4-8577699B411D}" dt="2023-10-25T22:30:13.532" v="5735"/>
          <ac:picMkLst>
            <pc:docMk/>
            <pc:sldMk cId="2589461750" sldId="2147375338"/>
            <ac:picMk id="23" creationId="{BCFB061A-AECF-83F7-2927-602810487A6E}"/>
          </ac:picMkLst>
        </pc:picChg>
      </pc:sldChg>
      <pc:sldChg chg="addSp delSp modSp add del mod ord">
        <pc:chgData name="Selvana Abdelmesih" userId="c6ab20a4-1455-4ed1-bd9f-1f7c1148a7a3" providerId="ADAL" clId="{69476570-2060-D54F-BEF4-8577699B411D}" dt="2023-10-25T22:30:56.991" v="5739" actId="2696"/>
        <pc:sldMkLst>
          <pc:docMk/>
          <pc:sldMk cId="3259884275" sldId="2147375346"/>
        </pc:sldMkLst>
        <pc:spChg chg="del">
          <ac:chgData name="Selvana Abdelmesih" userId="c6ab20a4-1455-4ed1-bd9f-1f7c1148a7a3" providerId="ADAL" clId="{69476570-2060-D54F-BEF4-8577699B411D}" dt="2023-10-24T23:02:09.584" v="3675" actId="478"/>
          <ac:spMkLst>
            <pc:docMk/>
            <pc:sldMk cId="3259884275" sldId="2147375346"/>
            <ac:spMk id="10" creationId="{EDF80A7E-A1A3-1B5A-4C88-E4AE9F4B77CD}"/>
          </ac:spMkLst>
        </pc:spChg>
        <pc:spChg chg="mod">
          <ac:chgData name="Selvana Abdelmesih" userId="c6ab20a4-1455-4ed1-bd9f-1f7c1148a7a3" providerId="ADAL" clId="{69476570-2060-D54F-BEF4-8577699B411D}" dt="2023-10-24T23:04:18.510" v="3723" actId="20577"/>
          <ac:spMkLst>
            <pc:docMk/>
            <pc:sldMk cId="3259884275" sldId="2147375346"/>
            <ac:spMk id="18" creationId="{C380D64F-9B7C-58BD-D4A2-010359B704F1}"/>
          </ac:spMkLst>
        </pc:spChg>
        <pc:spChg chg="mod">
          <ac:chgData name="Selvana Abdelmesih" userId="c6ab20a4-1455-4ed1-bd9f-1f7c1148a7a3" providerId="ADAL" clId="{69476570-2060-D54F-BEF4-8577699B411D}" dt="2023-10-24T23:04:12.015" v="3707" actId="20577"/>
          <ac:spMkLst>
            <pc:docMk/>
            <pc:sldMk cId="3259884275" sldId="2147375346"/>
            <ac:spMk id="19" creationId="{B0DCABDD-C166-829A-5A6B-EC358C4713DC}"/>
          </ac:spMkLst>
        </pc:spChg>
        <pc:spChg chg="mod">
          <ac:chgData name="Selvana Abdelmesih" userId="c6ab20a4-1455-4ed1-bd9f-1f7c1148a7a3" providerId="ADAL" clId="{69476570-2060-D54F-BEF4-8577699B411D}" dt="2023-10-24T23:04:26.453" v="3724" actId="20577"/>
          <ac:spMkLst>
            <pc:docMk/>
            <pc:sldMk cId="3259884275" sldId="2147375346"/>
            <ac:spMk id="26" creationId="{DBDFD31F-17B3-C2CE-3B7C-358E3A52BD38}"/>
          </ac:spMkLst>
        </pc:spChg>
        <pc:spChg chg="del">
          <ac:chgData name="Selvana Abdelmesih" userId="c6ab20a4-1455-4ed1-bd9f-1f7c1148a7a3" providerId="ADAL" clId="{69476570-2060-D54F-BEF4-8577699B411D}" dt="2023-10-24T23:02:09.584" v="3675" actId="478"/>
          <ac:spMkLst>
            <pc:docMk/>
            <pc:sldMk cId="3259884275" sldId="2147375346"/>
            <ac:spMk id="28" creationId="{16A9BE45-7AE8-86F2-82CC-BFDBF307097C}"/>
          </ac:spMkLst>
        </pc:spChg>
        <pc:spChg chg="mod">
          <ac:chgData name="Selvana Abdelmesih" userId="c6ab20a4-1455-4ed1-bd9f-1f7c1148a7a3" providerId="ADAL" clId="{69476570-2060-D54F-BEF4-8577699B411D}" dt="2023-10-24T23:04:06.051" v="3689" actId="20577"/>
          <ac:spMkLst>
            <pc:docMk/>
            <pc:sldMk cId="3259884275" sldId="2147375346"/>
            <ac:spMk id="37" creationId="{208CA47E-0D1F-7542-1A00-9970D580C597}"/>
          </ac:spMkLst>
        </pc:spChg>
        <pc:spChg chg="mod">
          <ac:chgData name="Selvana Abdelmesih" userId="c6ab20a4-1455-4ed1-bd9f-1f7c1148a7a3" providerId="ADAL" clId="{69476570-2060-D54F-BEF4-8577699B411D}" dt="2023-10-24T23:04:28.563" v="3725" actId="20577"/>
          <ac:spMkLst>
            <pc:docMk/>
            <pc:sldMk cId="3259884275" sldId="2147375346"/>
            <ac:spMk id="40" creationId="{5FC1D20A-A06D-65BA-EE42-F8D980E5351E}"/>
          </ac:spMkLst>
        </pc:spChg>
        <pc:spChg chg="mod">
          <ac:chgData name="Selvana Abdelmesih" userId="c6ab20a4-1455-4ed1-bd9f-1f7c1148a7a3" providerId="ADAL" clId="{69476570-2060-D54F-BEF4-8577699B411D}" dt="2023-10-24T23:04:32.440" v="3728" actId="20577"/>
          <ac:spMkLst>
            <pc:docMk/>
            <pc:sldMk cId="3259884275" sldId="2147375346"/>
            <ac:spMk id="42" creationId="{90E73819-35EE-F397-938D-EADF2D64FD68}"/>
          </ac:spMkLst>
        </pc:spChg>
        <pc:spChg chg="mod">
          <ac:chgData name="Selvana Abdelmesih" userId="c6ab20a4-1455-4ed1-bd9f-1f7c1148a7a3" providerId="ADAL" clId="{69476570-2060-D54F-BEF4-8577699B411D}" dt="2023-10-24T23:04:37.574" v="3731" actId="20577"/>
          <ac:spMkLst>
            <pc:docMk/>
            <pc:sldMk cId="3259884275" sldId="2147375346"/>
            <ac:spMk id="44" creationId="{89ACD7A8-F38A-A2E5-F182-A708C38E6EF4}"/>
          </ac:spMkLst>
        </pc:spChg>
        <pc:spChg chg="mod">
          <ac:chgData name="Selvana Abdelmesih" userId="c6ab20a4-1455-4ed1-bd9f-1f7c1148a7a3" providerId="ADAL" clId="{69476570-2060-D54F-BEF4-8577699B411D}" dt="2023-10-24T23:04:33.398" v="3729" actId="20577"/>
          <ac:spMkLst>
            <pc:docMk/>
            <pc:sldMk cId="3259884275" sldId="2147375346"/>
            <ac:spMk id="54" creationId="{58F74C50-F258-FD95-D67B-F7D700F8D3DB}"/>
          </ac:spMkLst>
        </pc:spChg>
        <pc:spChg chg="mod">
          <ac:chgData name="Selvana Abdelmesih" userId="c6ab20a4-1455-4ed1-bd9f-1f7c1148a7a3" providerId="ADAL" clId="{69476570-2060-D54F-BEF4-8577699B411D}" dt="2023-10-24T23:04:38.860" v="3732" actId="20577"/>
          <ac:spMkLst>
            <pc:docMk/>
            <pc:sldMk cId="3259884275" sldId="2147375346"/>
            <ac:spMk id="55" creationId="{869945F5-E45C-4C3E-B34D-10CDB5D3ADDC}"/>
          </ac:spMkLst>
        </pc:spChg>
        <pc:spChg chg="del">
          <ac:chgData name="Selvana Abdelmesih" userId="c6ab20a4-1455-4ed1-bd9f-1f7c1148a7a3" providerId="ADAL" clId="{69476570-2060-D54F-BEF4-8577699B411D}" dt="2023-10-24T23:02:09.584" v="3675" actId="478"/>
          <ac:spMkLst>
            <pc:docMk/>
            <pc:sldMk cId="3259884275" sldId="2147375346"/>
            <ac:spMk id="58" creationId="{9652F166-AB2E-D09E-F4A8-F359AE5AECFB}"/>
          </ac:spMkLst>
        </pc:spChg>
        <pc:spChg chg="del">
          <ac:chgData name="Selvana Abdelmesih" userId="c6ab20a4-1455-4ed1-bd9f-1f7c1148a7a3" providerId="ADAL" clId="{69476570-2060-D54F-BEF4-8577699B411D}" dt="2023-10-24T23:02:09.584" v="3675" actId="478"/>
          <ac:spMkLst>
            <pc:docMk/>
            <pc:sldMk cId="3259884275" sldId="2147375346"/>
            <ac:spMk id="61" creationId="{8E380DCD-3B3C-8DCE-E8CC-AE7A211C36D1}"/>
          </ac:spMkLst>
        </pc:spChg>
        <pc:spChg chg="del">
          <ac:chgData name="Selvana Abdelmesih" userId="c6ab20a4-1455-4ed1-bd9f-1f7c1148a7a3" providerId="ADAL" clId="{69476570-2060-D54F-BEF4-8577699B411D}" dt="2023-10-24T23:02:09.584" v="3675" actId="478"/>
          <ac:spMkLst>
            <pc:docMk/>
            <pc:sldMk cId="3259884275" sldId="2147375346"/>
            <ac:spMk id="73" creationId="{E891BB3A-DD22-DF46-312A-3A048E938D54}"/>
          </ac:spMkLst>
        </pc:spChg>
        <pc:spChg chg="del">
          <ac:chgData name="Selvana Abdelmesih" userId="c6ab20a4-1455-4ed1-bd9f-1f7c1148a7a3" providerId="ADAL" clId="{69476570-2060-D54F-BEF4-8577699B411D}" dt="2023-10-24T23:02:09.584" v="3675" actId="478"/>
          <ac:spMkLst>
            <pc:docMk/>
            <pc:sldMk cId="3259884275" sldId="2147375346"/>
            <ac:spMk id="85" creationId="{3A40FC26-148F-73A0-952F-85536CD6ADF5}"/>
          </ac:spMkLst>
        </pc:spChg>
        <pc:spChg chg="mod">
          <ac:chgData name="Selvana Abdelmesih" userId="c6ab20a4-1455-4ed1-bd9f-1f7c1148a7a3" providerId="ADAL" clId="{69476570-2060-D54F-BEF4-8577699B411D}" dt="2023-10-24T23:04:31.096" v="3727" actId="20577"/>
          <ac:spMkLst>
            <pc:docMk/>
            <pc:sldMk cId="3259884275" sldId="2147375346"/>
            <ac:spMk id="90" creationId="{DC5A704C-C74B-34FC-2AB0-65B32703C744}"/>
          </ac:spMkLst>
        </pc:spChg>
        <pc:spChg chg="mod">
          <ac:chgData name="Selvana Abdelmesih" userId="c6ab20a4-1455-4ed1-bd9f-1f7c1148a7a3" providerId="ADAL" clId="{69476570-2060-D54F-BEF4-8577699B411D}" dt="2023-10-24T23:04:36.412" v="3730" actId="20577"/>
          <ac:spMkLst>
            <pc:docMk/>
            <pc:sldMk cId="3259884275" sldId="2147375346"/>
            <ac:spMk id="91" creationId="{A3E6A0BD-D3FD-4AD7-FE54-9691040562F1}"/>
          </ac:spMkLst>
        </pc:spChg>
        <pc:spChg chg="mod">
          <ac:chgData name="Selvana Abdelmesih" userId="c6ab20a4-1455-4ed1-bd9f-1f7c1148a7a3" providerId="ADAL" clId="{69476570-2060-D54F-BEF4-8577699B411D}" dt="2023-10-24T23:04:42.063" v="3735" actId="20577"/>
          <ac:spMkLst>
            <pc:docMk/>
            <pc:sldMk cId="3259884275" sldId="2147375346"/>
            <ac:spMk id="92" creationId="{9893BDC8-A477-D6B0-B3FF-43E50A3A146D}"/>
          </ac:spMkLst>
        </pc:spChg>
        <pc:grpChg chg="add mod">
          <ac:chgData name="Selvana Abdelmesih" userId="c6ab20a4-1455-4ed1-bd9f-1f7c1148a7a3" providerId="ADAL" clId="{69476570-2060-D54F-BEF4-8577699B411D}" dt="2023-10-24T23:03:05.160" v="3677" actId="1076"/>
          <ac:grpSpMkLst>
            <pc:docMk/>
            <pc:sldMk cId="3259884275" sldId="2147375346"/>
            <ac:grpSpMk id="20" creationId="{992B314B-024A-D4D6-D43B-3E9A5ACC728E}"/>
          </ac:grpSpMkLst>
        </pc:grpChg>
        <pc:grpChg chg="add">
          <ac:chgData name="Selvana Abdelmesih" userId="c6ab20a4-1455-4ed1-bd9f-1f7c1148a7a3" providerId="ADAL" clId="{69476570-2060-D54F-BEF4-8577699B411D}" dt="2023-10-25T22:28:16.569" v="5613" actId="164"/>
          <ac:grpSpMkLst>
            <pc:docMk/>
            <pc:sldMk cId="3259884275" sldId="2147375346"/>
            <ac:grpSpMk id="20" creationId="{D3677824-3E21-536D-4F4F-0EFC2C540616}"/>
          </ac:grpSpMkLst>
        </pc:grpChg>
        <pc:grpChg chg="add">
          <ac:chgData name="Selvana Abdelmesih" userId="c6ab20a4-1455-4ed1-bd9f-1f7c1148a7a3" providerId="ADAL" clId="{69476570-2060-D54F-BEF4-8577699B411D}" dt="2023-10-25T22:30:04.749" v="5733" actId="164"/>
          <ac:grpSpMkLst>
            <pc:docMk/>
            <pc:sldMk cId="3259884275" sldId="2147375346"/>
            <ac:grpSpMk id="22" creationId="{8DCD4AC4-EEE8-8AA0-F2C7-429BA6BE8248}"/>
          </ac:grpSpMkLst>
        </pc:grpChg>
        <pc:picChg chg="del">
          <ac:chgData name="Selvana Abdelmesih" userId="c6ab20a4-1455-4ed1-bd9f-1f7c1148a7a3" providerId="ADAL" clId="{69476570-2060-D54F-BEF4-8577699B411D}" dt="2023-10-24T23:02:09.584" v="3675" actId="478"/>
          <ac:picMkLst>
            <pc:docMk/>
            <pc:sldMk cId="3259884275" sldId="2147375346"/>
            <ac:picMk id="13" creationId="{3736DE03-7EC5-11C7-6B8A-AD39FEEB9311}"/>
          </ac:picMkLst>
        </pc:picChg>
        <pc:picChg chg="del">
          <ac:chgData name="Selvana Abdelmesih" userId="c6ab20a4-1455-4ed1-bd9f-1f7c1148a7a3" providerId="ADAL" clId="{69476570-2060-D54F-BEF4-8577699B411D}" dt="2023-10-24T23:02:09.584" v="3675" actId="478"/>
          <ac:picMkLst>
            <pc:docMk/>
            <pc:sldMk cId="3259884275" sldId="2147375346"/>
            <ac:picMk id="25" creationId="{27C36EB2-150A-111E-82EF-7BD92E0AD79B}"/>
          </ac:picMkLst>
        </pc:picChg>
      </pc:sldChg>
      <pc:sldChg chg="add mod ord modShow delCm">
        <pc:chgData name="Selvana Abdelmesih" userId="c6ab20a4-1455-4ed1-bd9f-1f7c1148a7a3" providerId="ADAL" clId="{69476570-2060-D54F-BEF4-8577699B411D}" dt="2023-10-24T23:03:46.080" v="3678" actId="729"/>
        <pc:sldMkLst>
          <pc:docMk/>
          <pc:sldMk cId="3907996991" sldId="2147375349"/>
        </pc:sldMkLst>
        <pc:extLst>
          <p:ext xmlns:p="http://schemas.openxmlformats.org/presentationml/2006/main" uri="{D6D511B9-2390-475A-947B-AFAB55BFBCF1}">
            <pc226:cmChg xmlns:pc226="http://schemas.microsoft.com/office/powerpoint/2022/06/main/command" chg="del">
              <pc226:chgData name="Selvana Abdelmesih" userId="c6ab20a4-1455-4ed1-bd9f-1f7c1148a7a3" providerId="ADAL" clId="{69476570-2060-D54F-BEF4-8577699B411D}" dt="2023-10-24T22:37:24.199" v="3634"/>
              <pc2:cmMkLst xmlns:pc2="http://schemas.microsoft.com/office/powerpoint/2019/9/main/command">
                <pc:docMk/>
                <pc:sldMk cId="3907996991" sldId="2147375349"/>
                <pc2:cmMk id="{75937246-E8FE-4002-BDC8-7A05D4028208}"/>
              </pc2:cmMkLst>
            </pc226:cmChg>
            <pc226:cmChg xmlns:pc226="http://schemas.microsoft.com/office/powerpoint/2022/06/main/command" chg="del">
              <pc226:chgData name="Selvana Abdelmesih" userId="c6ab20a4-1455-4ed1-bd9f-1f7c1148a7a3" providerId="ADAL" clId="{69476570-2060-D54F-BEF4-8577699B411D}" dt="2023-10-24T22:37:34.005" v="3635"/>
              <pc2:cmMkLst xmlns:pc2="http://schemas.microsoft.com/office/powerpoint/2019/9/main/command">
                <pc:docMk/>
                <pc:sldMk cId="3907996991" sldId="2147375349"/>
                <pc2:cmMk id="{BCF55964-D1A7-4412-B7A3-263C2CB3DCED}"/>
              </pc2:cmMkLst>
            </pc226:cmChg>
          </p:ext>
        </pc:extLst>
      </pc:sldChg>
      <pc:sldChg chg="addSp modSp new del mod">
        <pc:chgData name="Selvana Abdelmesih" userId="c6ab20a4-1455-4ed1-bd9f-1f7c1148a7a3" providerId="ADAL" clId="{69476570-2060-D54F-BEF4-8577699B411D}" dt="2023-10-24T23:52:17.752" v="4503" actId="2696"/>
        <pc:sldMkLst>
          <pc:docMk/>
          <pc:sldMk cId="244991619" sldId="2147375355"/>
        </pc:sldMkLst>
        <pc:spChg chg="add mod">
          <ac:chgData name="Selvana Abdelmesih" userId="c6ab20a4-1455-4ed1-bd9f-1f7c1148a7a3" providerId="ADAL" clId="{69476570-2060-D54F-BEF4-8577699B411D}" dt="2023-10-24T23:50:48.114" v="4502" actId="1076"/>
          <ac:spMkLst>
            <pc:docMk/>
            <pc:sldMk cId="244991619" sldId="2147375355"/>
            <ac:spMk id="4" creationId="{35A03702-A672-B69E-3297-BA9B170BC8ED}"/>
          </ac:spMkLst>
        </pc:spChg>
        <pc:spChg chg="add mod">
          <ac:chgData name="Selvana Abdelmesih" userId="c6ab20a4-1455-4ed1-bd9f-1f7c1148a7a3" providerId="ADAL" clId="{69476570-2060-D54F-BEF4-8577699B411D}" dt="2023-10-24T23:50:44.583" v="4501" actId="1076"/>
          <ac:spMkLst>
            <pc:docMk/>
            <pc:sldMk cId="244991619" sldId="2147375355"/>
            <ac:spMk id="5" creationId="{E73E78A2-461B-EDA9-4A7C-24177FA49603}"/>
          </ac:spMkLst>
        </pc:spChg>
        <pc:spChg chg="add mod">
          <ac:chgData name="Selvana Abdelmesih" userId="c6ab20a4-1455-4ed1-bd9f-1f7c1148a7a3" providerId="ADAL" clId="{69476570-2060-D54F-BEF4-8577699B411D}" dt="2023-10-24T23:50:42.834" v="4500" actId="1076"/>
          <ac:spMkLst>
            <pc:docMk/>
            <pc:sldMk cId="244991619" sldId="2147375355"/>
            <ac:spMk id="6" creationId="{D0285B7F-589A-74C6-841A-ACF6B9B79FF1}"/>
          </ac:spMkLst>
        </pc:spChg>
        <pc:spChg chg="add mod">
          <ac:chgData name="Selvana Abdelmesih" userId="c6ab20a4-1455-4ed1-bd9f-1f7c1148a7a3" providerId="ADAL" clId="{69476570-2060-D54F-BEF4-8577699B411D}" dt="2023-10-24T23:50:40.606" v="4499" actId="1076"/>
          <ac:spMkLst>
            <pc:docMk/>
            <pc:sldMk cId="244991619" sldId="2147375355"/>
            <ac:spMk id="7" creationId="{EE91A40A-574A-EFF1-07E6-92D95B119347}"/>
          </ac:spMkLst>
        </pc:spChg>
      </pc:sldChg>
      <pc:sldChg chg="new del">
        <pc:chgData name="Selvana Abdelmesih" userId="c6ab20a4-1455-4ed1-bd9f-1f7c1148a7a3" providerId="ADAL" clId="{69476570-2060-D54F-BEF4-8577699B411D}" dt="2023-10-24T23:50:32.445" v="4490" actId="680"/>
        <pc:sldMkLst>
          <pc:docMk/>
          <pc:sldMk cId="1477421061" sldId="2147375355"/>
        </pc:sldMkLst>
      </pc:sldChg>
      <pc:sldChg chg="addSp modSp new mod ord">
        <pc:chgData name="Selvana Abdelmesih" userId="c6ab20a4-1455-4ed1-bd9f-1f7c1148a7a3" providerId="ADAL" clId="{69476570-2060-D54F-BEF4-8577699B411D}" dt="2023-10-26T17:49:36.967" v="9151" actId="20577"/>
        <pc:sldMkLst>
          <pc:docMk/>
          <pc:sldMk cId="1216633934" sldId="2147375360"/>
        </pc:sldMkLst>
        <pc:spChg chg="mod">
          <ac:chgData name="Selvana Abdelmesih" userId="c6ab20a4-1455-4ed1-bd9f-1f7c1148a7a3" providerId="ADAL" clId="{69476570-2060-D54F-BEF4-8577699B411D}" dt="2023-10-25T21:45:28.246" v="5580" actId="20577"/>
          <ac:spMkLst>
            <pc:docMk/>
            <pc:sldMk cId="1216633934" sldId="2147375360"/>
            <ac:spMk id="2" creationId="{E88B8D52-88BF-F362-4078-93E892799CD8}"/>
          </ac:spMkLst>
        </pc:spChg>
        <pc:spChg chg="mod">
          <ac:chgData name="Selvana Abdelmesih" userId="c6ab20a4-1455-4ed1-bd9f-1f7c1148a7a3" providerId="ADAL" clId="{69476570-2060-D54F-BEF4-8577699B411D}" dt="2023-10-25T21:45:23.049" v="5564"/>
          <ac:spMkLst>
            <pc:docMk/>
            <pc:sldMk cId="1216633934" sldId="2147375360"/>
            <ac:spMk id="9" creationId="{0FBF184F-78BB-5435-FA73-9907359B1269}"/>
          </ac:spMkLst>
        </pc:spChg>
        <pc:spChg chg="mod">
          <ac:chgData name="Selvana Abdelmesih" userId="c6ab20a4-1455-4ed1-bd9f-1f7c1148a7a3" providerId="ADAL" clId="{69476570-2060-D54F-BEF4-8577699B411D}" dt="2023-10-25T21:45:23.049" v="5564"/>
          <ac:spMkLst>
            <pc:docMk/>
            <pc:sldMk cId="1216633934" sldId="2147375360"/>
            <ac:spMk id="10" creationId="{CEA8355E-409C-84A2-C59F-97657AAE7310}"/>
          </ac:spMkLst>
        </pc:spChg>
        <pc:spChg chg="mod">
          <ac:chgData name="Selvana Abdelmesih" userId="c6ab20a4-1455-4ed1-bd9f-1f7c1148a7a3" providerId="ADAL" clId="{69476570-2060-D54F-BEF4-8577699B411D}" dt="2023-10-25T21:45:23.049" v="5564"/>
          <ac:spMkLst>
            <pc:docMk/>
            <pc:sldMk cId="1216633934" sldId="2147375360"/>
            <ac:spMk id="11" creationId="{D04F87FB-8B9B-EB5D-59CD-500B36D10AB9}"/>
          </ac:spMkLst>
        </pc:spChg>
        <pc:spChg chg="mod">
          <ac:chgData name="Selvana Abdelmesih" userId="c6ab20a4-1455-4ed1-bd9f-1f7c1148a7a3" providerId="ADAL" clId="{69476570-2060-D54F-BEF4-8577699B411D}" dt="2023-10-26T17:49:36.967" v="9151" actId="20577"/>
          <ac:spMkLst>
            <pc:docMk/>
            <pc:sldMk cId="1216633934" sldId="2147375360"/>
            <ac:spMk id="12" creationId="{8B8C0B3C-23C0-74E2-1DC7-0EC8A6628375}"/>
          </ac:spMkLst>
        </pc:spChg>
        <pc:spChg chg="mod">
          <ac:chgData name="Selvana Abdelmesih" userId="c6ab20a4-1455-4ed1-bd9f-1f7c1148a7a3" providerId="ADAL" clId="{69476570-2060-D54F-BEF4-8577699B411D}" dt="2023-10-25T21:45:23.049" v="5564"/>
          <ac:spMkLst>
            <pc:docMk/>
            <pc:sldMk cId="1216633934" sldId="2147375360"/>
            <ac:spMk id="13" creationId="{29722EE7-DEA1-990F-596F-43E59E442936}"/>
          </ac:spMkLst>
        </pc:spChg>
        <pc:spChg chg="mod">
          <ac:chgData name="Selvana Abdelmesih" userId="c6ab20a4-1455-4ed1-bd9f-1f7c1148a7a3" providerId="ADAL" clId="{69476570-2060-D54F-BEF4-8577699B411D}" dt="2023-10-25T21:45:23.049" v="5564"/>
          <ac:spMkLst>
            <pc:docMk/>
            <pc:sldMk cId="1216633934" sldId="2147375360"/>
            <ac:spMk id="15" creationId="{459A7125-5896-9B77-1353-D995230F476C}"/>
          </ac:spMkLst>
        </pc:spChg>
        <pc:spChg chg="mod">
          <ac:chgData name="Selvana Abdelmesih" userId="c6ab20a4-1455-4ed1-bd9f-1f7c1148a7a3" providerId="ADAL" clId="{69476570-2060-D54F-BEF4-8577699B411D}" dt="2023-10-25T21:45:23.049" v="5564"/>
          <ac:spMkLst>
            <pc:docMk/>
            <pc:sldMk cId="1216633934" sldId="2147375360"/>
            <ac:spMk id="16" creationId="{6DF83BF7-398F-B6CA-9DB5-99233264200C}"/>
          </ac:spMkLst>
        </pc:spChg>
        <pc:spChg chg="mod">
          <ac:chgData name="Selvana Abdelmesih" userId="c6ab20a4-1455-4ed1-bd9f-1f7c1148a7a3" providerId="ADAL" clId="{69476570-2060-D54F-BEF4-8577699B411D}" dt="2023-10-25T21:45:23.049" v="5564"/>
          <ac:spMkLst>
            <pc:docMk/>
            <pc:sldMk cId="1216633934" sldId="2147375360"/>
            <ac:spMk id="17" creationId="{709FCF42-9FB3-1D1D-A1F6-778BE50B0A44}"/>
          </ac:spMkLst>
        </pc:spChg>
        <pc:spChg chg="mod">
          <ac:chgData name="Selvana Abdelmesih" userId="c6ab20a4-1455-4ed1-bd9f-1f7c1148a7a3" providerId="ADAL" clId="{69476570-2060-D54F-BEF4-8577699B411D}" dt="2023-10-25T21:45:23.049" v="5564"/>
          <ac:spMkLst>
            <pc:docMk/>
            <pc:sldMk cId="1216633934" sldId="2147375360"/>
            <ac:spMk id="18" creationId="{3B07F66E-1525-8E56-4278-669A4DEECA98}"/>
          </ac:spMkLst>
        </pc:spChg>
        <pc:grpChg chg="add mod">
          <ac:chgData name="Selvana Abdelmesih" userId="c6ab20a4-1455-4ed1-bd9f-1f7c1148a7a3" providerId="ADAL" clId="{69476570-2060-D54F-BEF4-8577699B411D}" dt="2023-10-25T21:45:23.049" v="5564"/>
          <ac:grpSpMkLst>
            <pc:docMk/>
            <pc:sldMk cId="1216633934" sldId="2147375360"/>
            <ac:grpSpMk id="4" creationId="{F775BDB4-BD3C-0A96-406E-B9A549FFAA60}"/>
          </ac:grpSpMkLst>
        </pc:grpChg>
        <pc:picChg chg="mod">
          <ac:chgData name="Selvana Abdelmesih" userId="c6ab20a4-1455-4ed1-bd9f-1f7c1148a7a3" providerId="ADAL" clId="{69476570-2060-D54F-BEF4-8577699B411D}" dt="2023-10-25T21:45:23.049" v="5564"/>
          <ac:picMkLst>
            <pc:docMk/>
            <pc:sldMk cId="1216633934" sldId="2147375360"/>
            <ac:picMk id="5" creationId="{37FB0935-D94C-20A9-2714-D0964A6BB8E5}"/>
          </ac:picMkLst>
        </pc:picChg>
        <pc:picChg chg="mod">
          <ac:chgData name="Selvana Abdelmesih" userId="c6ab20a4-1455-4ed1-bd9f-1f7c1148a7a3" providerId="ADAL" clId="{69476570-2060-D54F-BEF4-8577699B411D}" dt="2023-10-25T21:45:23.049" v="5564"/>
          <ac:picMkLst>
            <pc:docMk/>
            <pc:sldMk cId="1216633934" sldId="2147375360"/>
            <ac:picMk id="6" creationId="{108D99F2-4B7B-40FD-56E6-1CABAAFED515}"/>
          </ac:picMkLst>
        </pc:picChg>
        <pc:picChg chg="mod">
          <ac:chgData name="Selvana Abdelmesih" userId="c6ab20a4-1455-4ed1-bd9f-1f7c1148a7a3" providerId="ADAL" clId="{69476570-2060-D54F-BEF4-8577699B411D}" dt="2023-10-25T21:45:23.049" v="5564"/>
          <ac:picMkLst>
            <pc:docMk/>
            <pc:sldMk cId="1216633934" sldId="2147375360"/>
            <ac:picMk id="7" creationId="{571BA18A-43DE-D64E-B7ED-C238112834EA}"/>
          </ac:picMkLst>
        </pc:picChg>
        <pc:picChg chg="mod">
          <ac:chgData name="Selvana Abdelmesih" userId="c6ab20a4-1455-4ed1-bd9f-1f7c1148a7a3" providerId="ADAL" clId="{69476570-2060-D54F-BEF4-8577699B411D}" dt="2023-10-25T21:45:23.049" v="5564"/>
          <ac:picMkLst>
            <pc:docMk/>
            <pc:sldMk cId="1216633934" sldId="2147375360"/>
            <ac:picMk id="8" creationId="{A3B22839-4B24-BFB2-FF9D-B9F22A29A6EE}"/>
          </ac:picMkLst>
        </pc:picChg>
        <pc:picChg chg="mod">
          <ac:chgData name="Selvana Abdelmesih" userId="c6ab20a4-1455-4ed1-bd9f-1f7c1148a7a3" providerId="ADAL" clId="{69476570-2060-D54F-BEF4-8577699B411D}" dt="2023-10-25T21:45:23.049" v="5564"/>
          <ac:picMkLst>
            <pc:docMk/>
            <pc:sldMk cId="1216633934" sldId="2147375360"/>
            <ac:picMk id="14" creationId="{3FED5443-18A5-9A4E-FD43-9C1C568695DD}"/>
          </ac:picMkLst>
        </pc:picChg>
        <pc:picChg chg="mod">
          <ac:chgData name="Selvana Abdelmesih" userId="c6ab20a4-1455-4ed1-bd9f-1f7c1148a7a3" providerId="ADAL" clId="{69476570-2060-D54F-BEF4-8577699B411D}" dt="2023-10-25T21:45:23.049" v="5564"/>
          <ac:picMkLst>
            <pc:docMk/>
            <pc:sldMk cId="1216633934" sldId="2147375360"/>
            <ac:picMk id="19" creationId="{170FD4B6-36C3-62AF-D603-B2F78C25152D}"/>
          </ac:picMkLst>
        </pc:picChg>
      </pc:sldChg>
      <pc:sldChg chg="new del">
        <pc:chgData name="Selvana Abdelmesih" userId="c6ab20a4-1455-4ed1-bd9f-1f7c1148a7a3" providerId="ADAL" clId="{69476570-2060-D54F-BEF4-8577699B411D}" dt="2023-10-25T21:44:52.792" v="5558" actId="680"/>
        <pc:sldMkLst>
          <pc:docMk/>
          <pc:sldMk cId="1828344584" sldId="2147375360"/>
        </pc:sldMkLst>
      </pc:sldChg>
      <pc:sldChg chg="addSp delSp modSp new mod ord modCm">
        <pc:chgData name="Selvana Abdelmesih" userId="c6ab20a4-1455-4ed1-bd9f-1f7c1148a7a3" providerId="ADAL" clId="{69476570-2060-D54F-BEF4-8577699B411D}" dt="2023-10-31T21:45:37.030" v="9386" actId="1076"/>
        <pc:sldMkLst>
          <pc:docMk/>
          <pc:sldMk cId="366519547" sldId="2147375361"/>
        </pc:sldMkLst>
        <pc:spChg chg="mod">
          <ac:chgData name="Selvana Abdelmesih" userId="c6ab20a4-1455-4ed1-bd9f-1f7c1148a7a3" providerId="ADAL" clId="{69476570-2060-D54F-BEF4-8577699B411D}" dt="2023-10-26T01:29:15.536" v="6701" actId="20577"/>
          <ac:spMkLst>
            <pc:docMk/>
            <pc:sldMk cId="366519547" sldId="2147375361"/>
            <ac:spMk id="2" creationId="{6930B2D4-B885-222D-15F0-71A2FD738917}"/>
          </ac:spMkLst>
        </pc:spChg>
        <pc:spChg chg="mod">
          <ac:chgData name="Selvana Abdelmesih" userId="c6ab20a4-1455-4ed1-bd9f-1f7c1148a7a3" providerId="ADAL" clId="{69476570-2060-D54F-BEF4-8577699B411D}" dt="2023-10-26T01:32:58.594" v="7173" actId="20577"/>
          <ac:spMkLst>
            <pc:docMk/>
            <pc:sldMk cId="366519547" sldId="2147375361"/>
            <ac:spMk id="5" creationId="{5229471A-0623-8E73-D0F2-00BC1B995B50}"/>
          </ac:spMkLst>
        </pc:spChg>
        <pc:spChg chg="mod">
          <ac:chgData name="Selvana Abdelmesih" userId="c6ab20a4-1455-4ed1-bd9f-1f7c1148a7a3" providerId="ADAL" clId="{69476570-2060-D54F-BEF4-8577699B411D}" dt="2023-10-26T01:24:44.692" v="6468"/>
          <ac:spMkLst>
            <pc:docMk/>
            <pc:sldMk cId="366519547" sldId="2147375361"/>
            <ac:spMk id="6" creationId="{96D65F63-B281-CEA2-7EE4-874E9AE8C992}"/>
          </ac:spMkLst>
        </pc:spChg>
        <pc:spChg chg="mod">
          <ac:chgData name="Selvana Abdelmesih" userId="c6ab20a4-1455-4ed1-bd9f-1f7c1148a7a3" providerId="ADAL" clId="{69476570-2060-D54F-BEF4-8577699B411D}" dt="2023-10-26T01:42:34.635" v="8162" actId="20577"/>
          <ac:spMkLst>
            <pc:docMk/>
            <pc:sldMk cId="366519547" sldId="2147375361"/>
            <ac:spMk id="7" creationId="{F8655C8F-503C-D0D8-C9A8-2DE108DECE18}"/>
          </ac:spMkLst>
        </pc:spChg>
        <pc:spChg chg="mod">
          <ac:chgData name="Selvana Abdelmesih" userId="c6ab20a4-1455-4ed1-bd9f-1f7c1148a7a3" providerId="ADAL" clId="{69476570-2060-D54F-BEF4-8577699B411D}" dt="2023-10-26T01:24:44.692" v="6468"/>
          <ac:spMkLst>
            <pc:docMk/>
            <pc:sldMk cId="366519547" sldId="2147375361"/>
            <ac:spMk id="8" creationId="{6241C5F8-F620-18BD-1BA8-8CD1166A5863}"/>
          </ac:spMkLst>
        </pc:spChg>
        <pc:spChg chg="mod">
          <ac:chgData name="Selvana Abdelmesih" userId="c6ab20a4-1455-4ed1-bd9f-1f7c1148a7a3" providerId="ADAL" clId="{69476570-2060-D54F-BEF4-8577699B411D}" dt="2023-10-26T01:42:28.653" v="8152" actId="20577"/>
          <ac:spMkLst>
            <pc:docMk/>
            <pc:sldMk cId="366519547" sldId="2147375361"/>
            <ac:spMk id="9" creationId="{24D9A34A-20C8-C944-144F-C12CDB67B2B0}"/>
          </ac:spMkLst>
        </pc:spChg>
        <pc:spChg chg="mod">
          <ac:chgData name="Selvana Abdelmesih" userId="c6ab20a4-1455-4ed1-bd9f-1f7c1148a7a3" providerId="ADAL" clId="{69476570-2060-D54F-BEF4-8577699B411D}" dt="2023-10-26T01:24:44.692" v="6468"/>
          <ac:spMkLst>
            <pc:docMk/>
            <pc:sldMk cId="366519547" sldId="2147375361"/>
            <ac:spMk id="10" creationId="{AAAB075E-3F00-E45C-ACCC-E960E0243737}"/>
          </ac:spMkLst>
        </pc:spChg>
        <pc:spChg chg="mod">
          <ac:chgData name="Selvana Abdelmesih" userId="c6ab20a4-1455-4ed1-bd9f-1f7c1148a7a3" providerId="ADAL" clId="{69476570-2060-D54F-BEF4-8577699B411D}" dt="2023-10-26T01:33:09.620" v="7211" actId="20577"/>
          <ac:spMkLst>
            <pc:docMk/>
            <pc:sldMk cId="366519547" sldId="2147375361"/>
            <ac:spMk id="11" creationId="{7114601D-4AA8-092E-04FC-40BE5A426E71}"/>
          </ac:spMkLst>
        </pc:spChg>
        <pc:spChg chg="mod">
          <ac:chgData name="Selvana Abdelmesih" userId="c6ab20a4-1455-4ed1-bd9f-1f7c1148a7a3" providerId="ADAL" clId="{69476570-2060-D54F-BEF4-8577699B411D}" dt="2023-10-26T01:24:44.692" v="6468"/>
          <ac:spMkLst>
            <pc:docMk/>
            <pc:sldMk cId="366519547" sldId="2147375361"/>
            <ac:spMk id="12" creationId="{22AF224B-4C6B-A094-B23B-612E696A9BFC}"/>
          </ac:spMkLst>
        </pc:spChg>
        <pc:spChg chg="mod">
          <ac:chgData name="Selvana Abdelmesih" userId="c6ab20a4-1455-4ed1-bd9f-1f7c1148a7a3" providerId="ADAL" clId="{69476570-2060-D54F-BEF4-8577699B411D}" dt="2023-10-26T01:43:00.696" v="8231" actId="20577"/>
          <ac:spMkLst>
            <pc:docMk/>
            <pc:sldMk cId="366519547" sldId="2147375361"/>
            <ac:spMk id="13" creationId="{CE55682B-4BB1-A493-5E12-1C2897F66934}"/>
          </ac:spMkLst>
        </pc:spChg>
        <pc:spChg chg="mod">
          <ac:chgData name="Selvana Abdelmesih" userId="c6ab20a4-1455-4ed1-bd9f-1f7c1148a7a3" providerId="ADAL" clId="{69476570-2060-D54F-BEF4-8577699B411D}" dt="2023-10-26T01:33:17.489" v="7233" actId="20577"/>
          <ac:spMkLst>
            <pc:docMk/>
            <pc:sldMk cId="366519547" sldId="2147375361"/>
            <ac:spMk id="14" creationId="{98D98FF6-00B2-42D9-8DA1-07D81B793EC7}"/>
          </ac:spMkLst>
        </pc:spChg>
        <pc:spChg chg="mod">
          <ac:chgData name="Selvana Abdelmesih" userId="c6ab20a4-1455-4ed1-bd9f-1f7c1148a7a3" providerId="ADAL" clId="{69476570-2060-D54F-BEF4-8577699B411D}" dt="2023-10-26T01:24:44.692" v="6468"/>
          <ac:spMkLst>
            <pc:docMk/>
            <pc:sldMk cId="366519547" sldId="2147375361"/>
            <ac:spMk id="15" creationId="{8CFF44DC-FF91-54F9-329E-6B7D2D317487}"/>
          </ac:spMkLst>
        </pc:spChg>
        <pc:spChg chg="mod">
          <ac:chgData name="Selvana Abdelmesih" userId="c6ab20a4-1455-4ed1-bd9f-1f7c1148a7a3" providerId="ADAL" clId="{69476570-2060-D54F-BEF4-8577699B411D}" dt="2023-10-26T01:45:13.071" v="8537" actId="20577"/>
          <ac:spMkLst>
            <pc:docMk/>
            <pc:sldMk cId="366519547" sldId="2147375361"/>
            <ac:spMk id="16" creationId="{E9623A0D-C3BE-804D-2862-BB2CEDDD8637}"/>
          </ac:spMkLst>
        </pc:spChg>
        <pc:spChg chg="mod">
          <ac:chgData name="Selvana Abdelmesih" userId="c6ab20a4-1455-4ed1-bd9f-1f7c1148a7a3" providerId="ADAL" clId="{69476570-2060-D54F-BEF4-8577699B411D}" dt="2023-10-26T01:24:44.692" v="6468"/>
          <ac:spMkLst>
            <pc:docMk/>
            <pc:sldMk cId="366519547" sldId="2147375361"/>
            <ac:spMk id="17" creationId="{F4369E0D-B286-2AD9-FE02-7D8A98B9161F}"/>
          </ac:spMkLst>
        </pc:spChg>
        <pc:spChg chg="mod">
          <ac:chgData name="Selvana Abdelmesih" userId="c6ab20a4-1455-4ed1-bd9f-1f7c1148a7a3" providerId="ADAL" clId="{69476570-2060-D54F-BEF4-8577699B411D}" dt="2023-10-27T02:27:54.250" v="9231" actId="113"/>
          <ac:spMkLst>
            <pc:docMk/>
            <pc:sldMk cId="366519547" sldId="2147375361"/>
            <ac:spMk id="18" creationId="{EA9199D2-88B7-84E5-1F14-59F3501F600C}"/>
          </ac:spMkLst>
        </pc:spChg>
        <pc:spChg chg="mod">
          <ac:chgData name="Selvana Abdelmesih" userId="c6ab20a4-1455-4ed1-bd9f-1f7c1148a7a3" providerId="ADAL" clId="{69476570-2060-D54F-BEF4-8577699B411D}" dt="2023-10-26T01:33:48.921" v="7280" actId="20577"/>
          <ac:spMkLst>
            <pc:docMk/>
            <pc:sldMk cId="366519547" sldId="2147375361"/>
            <ac:spMk id="19" creationId="{3C94C255-D341-D9B2-6BDB-546B24AAF115}"/>
          </ac:spMkLst>
        </pc:spChg>
        <pc:spChg chg="mod">
          <ac:chgData name="Selvana Abdelmesih" userId="c6ab20a4-1455-4ed1-bd9f-1f7c1148a7a3" providerId="ADAL" clId="{69476570-2060-D54F-BEF4-8577699B411D}" dt="2023-10-26T01:24:44.692" v="6468"/>
          <ac:spMkLst>
            <pc:docMk/>
            <pc:sldMk cId="366519547" sldId="2147375361"/>
            <ac:spMk id="20" creationId="{A8BD069E-F407-6987-62D7-04D6140CC282}"/>
          </ac:spMkLst>
        </pc:spChg>
        <pc:spChg chg="mod">
          <ac:chgData name="Selvana Abdelmesih" userId="c6ab20a4-1455-4ed1-bd9f-1f7c1148a7a3" providerId="ADAL" clId="{69476570-2060-D54F-BEF4-8577699B411D}" dt="2023-10-26T01:38:48.503" v="7935" actId="20577"/>
          <ac:spMkLst>
            <pc:docMk/>
            <pc:sldMk cId="366519547" sldId="2147375361"/>
            <ac:spMk id="21" creationId="{829B7A08-D25B-C95E-66F9-E8ABFC12532B}"/>
          </ac:spMkLst>
        </pc:spChg>
        <pc:spChg chg="mod">
          <ac:chgData name="Selvana Abdelmesih" userId="c6ab20a4-1455-4ed1-bd9f-1f7c1148a7a3" providerId="ADAL" clId="{69476570-2060-D54F-BEF4-8577699B411D}" dt="2023-10-26T01:33:40.400" v="7251" actId="20577"/>
          <ac:spMkLst>
            <pc:docMk/>
            <pc:sldMk cId="366519547" sldId="2147375361"/>
            <ac:spMk id="22" creationId="{5BB37F1F-8A1D-DBD6-FFDF-526B8E43DEBA}"/>
          </ac:spMkLst>
        </pc:spChg>
        <pc:spChg chg="mod">
          <ac:chgData name="Selvana Abdelmesih" userId="c6ab20a4-1455-4ed1-bd9f-1f7c1148a7a3" providerId="ADAL" clId="{69476570-2060-D54F-BEF4-8577699B411D}" dt="2023-10-26T01:24:44.692" v="6468"/>
          <ac:spMkLst>
            <pc:docMk/>
            <pc:sldMk cId="366519547" sldId="2147375361"/>
            <ac:spMk id="23" creationId="{667E6FA2-9D0B-408C-5898-22861B096C26}"/>
          </ac:spMkLst>
        </pc:spChg>
        <pc:spChg chg="mod">
          <ac:chgData name="Selvana Abdelmesih" userId="c6ab20a4-1455-4ed1-bd9f-1f7c1148a7a3" providerId="ADAL" clId="{69476570-2060-D54F-BEF4-8577699B411D}" dt="2023-10-26T01:24:44.692" v="6468"/>
          <ac:spMkLst>
            <pc:docMk/>
            <pc:sldMk cId="366519547" sldId="2147375361"/>
            <ac:spMk id="27" creationId="{A88F0253-4A17-3645-14DC-8DE64A9E4222}"/>
          </ac:spMkLst>
        </pc:spChg>
        <pc:spChg chg="mod">
          <ac:chgData name="Selvana Abdelmesih" userId="c6ab20a4-1455-4ed1-bd9f-1f7c1148a7a3" providerId="ADAL" clId="{69476570-2060-D54F-BEF4-8577699B411D}" dt="2023-10-26T01:24:44.692" v="6468"/>
          <ac:spMkLst>
            <pc:docMk/>
            <pc:sldMk cId="366519547" sldId="2147375361"/>
            <ac:spMk id="29" creationId="{C543A08E-E183-8580-CB2D-63EB3A1A0811}"/>
          </ac:spMkLst>
        </pc:spChg>
        <pc:spChg chg="mod">
          <ac:chgData name="Selvana Abdelmesih" userId="c6ab20a4-1455-4ed1-bd9f-1f7c1148a7a3" providerId="ADAL" clId="{69476570-2060-D54F-BEF4-8577699B411D}" dt="2023-10-26T01:24:44.692" v="6468"/>
          <ac:spMkLst>
            <pc:docMk/>
            <pc:sldMk cId="366519547" sldId="2147375361"/>
            <ac:spMk id="30" creationId="{60D911C4-F5AB-50C7-E450-E63032F100B7}"/>
          </ac:spMkLst>
        </pc:spChg>
        <pc:spChg chg="mod">
          <ac:chgData name="Selvana Abdelmesih" userId="c6ab20a4-1455-4ed1-bd9f-1f7c1148a7a3" providerId="ADAL" clId="{69476570-2060-D54F-BEF4-8577699B411D}" dt="2023-10-26T01:24:44.692" v="6468"/>
          <ac:spMkLst>
            <pc:docMk/>
            <pc:sldMk cId="366519547" sldId="2147375361"/>
            <ac:spMk id="31" creationId="{6E6DBDEF-5421-A0C4-8C10-0B6B04745258}"/>
          </ac:spMkLst>
        </pc:spChg>
        <pc:spChg chg="mod">
          <ac:chgData name="Selvana Abdelmesih" userId="c6ab20a4-1455-4ed1-bd9f-1f7c1148a7a3" providerId="ADAL" clId="{69476570-2060-D54F-BEF4-8577699B411D}" dt="2023-10-26T01:24:44.692" v="6468"/>
          <ac:spMkLst>
            <pc:docMk/>
            <pc:sldMk cId="366519547" sldId="2147375361"/>
            <ac:spMk id="33" creationId="{DCE1567C-9CA9-9AED-7159-17616CFAE7A3}"/>
          </ac:spMkLst>
        </pc:spChg>
        <pc:spChg chg="mod">
          <ac:chgData name="Selvana Abdelmesih" userId="c6ab20a4-1455-4ed1-bd9f-1f7c1148a7a3" providerId="ADAL" clId="{69476570-2060-D54F-BEF4-8577699B411D}" dt="2023-10-26T01:37:31.371" v="7759" actId="20577"/>
          <ac:spMkLst>
            <pc:docMk/>
            <pc:sldMk cId="366519547" sldId="2147375361"/>
            <ac:spMk id="34" creationId="{19E51F10-F99B-0C84-38F1-DE7BA6C665E5}"/>
          </ac:spMkLst>
        </pc:spChg>
        <pc:spChg chg="mod">
          <ac:chgData name="Selvana Abdelmesih" userId="c6ab20a4-1455-4ed1-bd9f-1f7c1148a7a3" providerId="ADAL" clId="{69476570-2060-D54F-BEF4-8577699B411D}" dt="2023-10-26T01:24:44.692" v="6468"/>
          <ac:spMkLst>
            <pc:docMk/>
            <pc:sldMk cId="366519547" sldId="2147375361"/>
            <ac:spMk id="36" creationId="{CFDA3FBB-1B14-EA1F-4A6F-D42DD4DB50D0}"/>
          </ac:spMkLst>
        </pc:spChg>
        <pc:spChg chg="mod">
          <ac:chgData name="Selvana Abdelmesih" userId="c6ab20a4-1455-4ed1-bd9f-1f7c1148a7a3" providerId="ADAL" clId="{69476570-2060-D54F-BEF4-8577699B411D}" dt="2023-10-26T01:38:05.422" v="7814" actId="20577"/>
          <ac:spMkLst>
            <pc:docMk/>
            <pc:sldMk cId="366519547" sldId="2147375361"/>
            <ac:spMk id="37" creationId="{FAEC2CA8-E79C-B6E5-B916-4DD49D112A81}"/>
          </ac:spMkLst>
        </pc:spChg>
        <pc:spChg chg="mod">
          <ac:chgData name="Selvana Abdelmesih" userId="c6ab20a4-1455-4ed1-bd9f-1f7c1148a7a3" providerId="ADAL" clId="{69476570-2060-D54F-BEF4-8577699B411D}" dt="2023-10-26T01:24:44.692" v="6468"/>
          <ac:spMkLst>
            <pc:docMk/>
            <pc:sldMk cId="366519547" sldId="2147375361"/>
            <ac:spMk id="39" creationId="{EDE2821C-7CF6-D2E9-4E36-43B116DF508F}"/>
          </ac:spMkLst>
        </pc:spChg>
        <pc:spChg chg="mod">
          <ac:chgData name="Selvana Abdelmesih" userId="c6ab20a4-1455-4ed1-bd9f-1f7c1148a7a3" providerId="ADAL" clId="{69476570-2060-D54F-BEF4-8577699B411D}" dt="2023-10-26T01:35:22.959" v="7555" actId="20577"/>
          <ac:spMkLst>
            <pc:docMk/>
            <pc:sldMk cId="366519547" sldId="2147375361"/>
            <ac:spMk id="40" creationId="{913A0705-0AF5-51B2-F590-712ED03B1CB7}"/>
          </ac:spMkLst>
        </pc:spChg>
        <pc:spChg chg="mod">
          <ac:chgData name="Selvana Abdelmesih" userId="c6ab20a4-1455-4ed1-bd9f-1f7c1148a7a3" providerId="ADAL" clId="{69476570-2060-D54F-BEF4-8577699B411D}" dt="2023-10-26T01:24:44.692" v="6468"/>
          <ac:spMkLst>
            <pc:docMk/>
            <pc:sldMk cId="366519547" sldId="2147375361"/>
            <ac:spMk id="42" creationId="{D3538429-808E-9884-1324-ACE2BF4E5E3C}"/>
          </ac:spMkLst>
        </pc:spChg>
        <pc:spChg chg="mod">
          <ac:chgData name="Selvana Abdelmesih" userId="c6ab20a4-1455-4ed1-bd9f-1f7c1148a7a3" providerId="ADAL" clId="{69476570-2060-D54F-BEF4-8577699B411D}" dt="2023-10-26T01:24:44.692" v="6468"/>
          <ac:spMkLst>
            <pc:docMk/>
            <pc:sldMk cId="366519547" sldId="2147375361"/>
            <ac:spMk id="43" creationId="{7B043CA9-8EEC-F274-3290-F1921B0EBF23}"/>
          </ac:spMkLst>
        </pc:spChg>
        <pc:spChg chg="mod">
          <ac:chgData name="Selvana Abdelmesih" userId="c6ab20a4-1455-4ed1-bd9f-1f7c1148a7a3" providerId="ADAL" clId="{69476570-2060-D54F-BEF4-8577699B411D}" dt="2023-10-26T01:24:44.692" v="6468"/>
          <ac:spMkLst>
            <pc:docMk/>
            <pc:sldMk cId="366519547" sldId="2147375361"/>
            <ac:spMk id="44" creationId="{17EA61AD-F55B-16BE-0D9B-BEFBD3D5F3A7}"/>
          </ac:spMkLst>
        </pc:spChg>
        <pc:spChg chg="mod">
          <ac:chgData name="Selvana Abdelmesih" userId="c6ab20a4-1455-4ed1-bd9f-1f7c1148a7a3" providerId="ADAL" clId="{69476570-2060-D54F-BEF4-8577699B411D}" dt="2023-10-26T01:24:44.692" v="6468"/>
          <ac:spMkLst>
            <pc:docMk/>
            <pc:sldMk cId="366519547" sldId="2147375361"/>
            <ac:spMk id="46" creationId="{587819CC-9DC5-4ADA-863E-140748612FF1}"/>
          </ac:spMkLst>
        </pc:spChg>
        <pc:spChg chg="mod">
          <ac:chgData name="Selvana Abdelmesih" userId="c6ab20a4-1455-4ed1-bd9f-1f7c1148a7a3" providerId="ADAL" clId="{69476570-2060-D54F-BEF4-8577699B411D}" dt="2023-10-26T01:24:44.692" v="6468"/>
          <ac:spMkLst>
            <pc:docMk/>
            <pc:sldMk cId="366519547" sldId="2147375361"/>
            <ac:spMk id="47" creationId="{2121B22D-8FD0-06DE-C885-0AB071232FFA}"/>
          </ac:spMkLst>
        </pc:spChg>
        <pc:spChg chg="mod">
          <ac:chgData name="Selvana Abdelmesih" userId="c6ab20a4-1455-4ed1-bd9f-1f7c1148a7a3" providerId="ADAL" clId="{69476570-2060-D54F-BEF4-8577699B411D}" dt="2023-10-26T01:24:44.692" v="6468"/>
          <ac:spMkLst>
            <pc:docMk/>
            <pc:sldMk cId="366519547" sldId="2147375361"/>
            <ac:spMk id="48" creationId="{DAA559DC-447C-B11A-17DF-CFD7C46E5F37}"/>
          </ac:spMkLst>
        </pc:spChg>
        <pc:spChg chg="mod">
          <ac:chgData name="Selvana Abdelmesih" userId="c6ab20a4-1455-4ed1-bd9f-1f7c1148a7a3" providerId="ADAL" clId="{69476570-2060-D54F-BEF4-8577699B411D}" dt="2023-10-26T01:24:44.692" v="6468"/>
          <ac:spMkLst>
            <pc:docMk/>
            <pc:sldMk cId="366519547" sldId="2147375361"/>
            <ac:spMk id="50" creationId="{61EA30C0-646C-F7FF-2192-AE3E8E6A57E1}"/>
          </ac:spMkLst>
        </pc:spChg>
        <pc:spChg chg="mod">
          <ac:chgData name="Selvana Abdelmesih" userId="c6ab20a4-1455-4ed1-bd9f-1f7c1148a7a3" providerId="ADAL" clId="{69476570-2060-D54F-BEF4-8577699B411D}" dt="2023-10-26T01:24:44.692" v="6468"/>
          <ac:spMkLst>
            <pc:docMk/>
            <pc:sldMk cId="366519547" sldId="2147375361"/>
            <ac:spMk id="51" creationId="{FF808AF5-13F4-7F3F-E301-36B06A8621E1}"/>
          </ac:spMkLst>
        </pc:spChg>
        <pc:spChg chg="mod">
          <ac:chgData name="Selvana Abdelmesih" userId="c6ab20a4-1455-4ed1-bd9f-1f7c1148a7a3" providerId="ADAL" clId="{69476570-2060-D54F-BEF4-8577699B411D}" dt="2023-10-26T01:24:44.692" v="6468"/>
          <ac:spMkLst>
            <pc:docMk/>
            <pc:sldMk cId="366519547" sldId="2147375361"/>
            <ac:spMk id="52" creationId="{DFA95090-14D6-F430-C987-FA0B553D1BA8}"/>
          </ac:spMkLst>
        </pc:spChg>
        <pc:spChg chg="mod">
          <ac:chgData name="Selvana Abdelmesih" userId="c6ab20a4-1455-4ed1-bd9f-1f7c1148a7a3" providerId="ADAL" clId="{69476570-2060-D54F-BEF4-8577699B411D}" dt="2023-10-26T01:24:44.692" v="6468"/>
          <ac:spMkLst>
            <pc:docMk/>
            <pc:sldMk cId="366519547" sldId="2147375361"/>
            <ac:spMk id="55" creationId="{5E2A5B3B-0CBB-3F51-C9FB-EDB6856FADE4}"/>
          </ac:spMkLst>
        </pc:spChg>
        <pc:spChg chg="mod">
          <ac:chgData name="Selvana Abdelmesih" userId="c6ab20a4-1455-4ed1-bd9f-1f7c1148a7a3" providerId="ADAL" clId="{69476570-2060-D54F-BEF4-8577699B411D}" dt="2023-10-26T01:24:44.692" v="6468"/>
          <ac:spMkLst>
            <pc:docMk/>
            <pc:sldMk cId="366519547" sldId="2147375361"/>
            <ac:spMk id="56" creationId="{4DF88456-DB0E-30CF-9AE9-7126DCD52500}"/>
          </ac:spMkLst>
        </pc:spChg>
        <pc:spChg chg="add mod">
          <ac:chgData name="Selvana Abdelmesih" userId="c6ab20a4-1455-4ed1-bd9f-1f7c1148a7a3" providerId="ADAL" clId="{69476570-2060-D54F-BEF4-8577699B411D}" dt="2023-10-31T21:43:20.070" v="9368" actId="1076"/>
          <ac:spMkLst>
            <pc:docMk/>
            <pc:sldMk cId="366519547" sldId="2147375361"/>
            <ac:spMk id="57" creationId="{858F3E91-DACF-6D97-8932-0D523DDF51A0}"/>
          </ac:spMkLst>
        </pc:spChg>
        <pc:grpChg chg="add mod">
          <ac:chgData name="Selvana Abdelmesih" userId="c6ab20a4-1455-4ed1-bd9f-1f7c1148a7a3" providerId="ADAL" clId="{69476570-2060-D54F-BEF4-8577699B411D}" dt="2023-10-26T01:24:44.692" v="6468"/>
          <ac:grpSpMkLst>
            <pc:docMk/>
            <pc:sldMk cId="366519547" sldId="2147375361"/>
            <ac:grpSpMk id="4" creationId="{F18EF053-7087-553E-9D09-5622FC9DF18C}"/>
          </ac:grpSpMkLst>
        </pc:grpChg>
        <pc:grpChg chg="mod">
          <ac:chgData name="Selvana Abdelmesih" userId="c6ab20a4-1455-4ed1-bd9f-1f7c1148a7a3" providerId="ADAL" clId="{69476570-2060-D54F-BEF4-8577699B411D}" dt="2023-10-26T01:24:44.692" v="6468"/>
          <ac:grpSpMkLst>
            <pc:docMk/>
            <pc:sldMk cId="366519547" sldId="2147375361"/>
            <ac:grpSpMk id="26" creationId="{5377356B-C4B2-8BEF-CDEE-9A1DE53CFD5D}"/>
          </ac:grpSpMkLst>
        </pc:grpChg>
        <pc:grpChg chg="mod">
          <ac:chgData name="Selvana Abdelmesih" userId="c6ab20a4-1455-4ed1-bd9f-1f7c1148a7a3" providerId="ADAL" clId="{69476570-2060-D54F-BEF4-8577699B411D}" dt="2023-10-26T01:24:44.692" v="6468"/>
          <ac:grpSpMkLst>
            <pc:docMk/>
            <pc:sldMk cId="366519547" sldId="2147375361"/>
            <ac:grpSpMk id="28" creationId="{DCB8DF22-C772-85D2-38CF-A1A31AF98900}"/>
          </ac:grpSpMkLst>
        </pc:grpChg>
        <pc:grpChg chg="mod">
          <ac:chgData name="Selvana Abdelmesih" userId="c6ab20a4-1455-4ed1-bd9f-1f7c1148a7a3" providerId="ADAL" clId="{69476570-2060-D54F-BEF4-8577699B411D}" dt="2023-10-26T01:24:44.692" v="6468"/>
          <ac:grpSpMkLst>
            <pc:docMk/>
            <pc:sldMk cId="366519547" sldId="2147375361"/>
            <ac:grpSpMk id="32" creationId="{949BDA7A-BA70-7AAD-679A-CBF97CE504D5}"/>
          </ac:grpSpMkLst>
        </pc:grpChg>
        <pc:grpChg chg="mod">
          <ac:chgData name="Selvana Abdelmesih" userId="c6ab20a4-1455-4ed1-bd9f-1f7c1148a7a3" providerId="ADAL" clId="{69476570-2060-D54F-BEF4-8577699B411D}" dt="2023-10-26T01:24:44.692" v="6468"/>
          <ac:grpSpMkLst>
            <pc:docMk/>
            <pc:sldMk cId="366519547" sldId="2147375361"/>
            <ac:grpSpMk id="35" creationId="{FC6C048A-20D9-761B-D6D5-B7CDA9AF972C}"/>
          </ac:grpSpMkLst>
        </pc:grpChg>
        <pc:grpChg chg="mod">
          <ac:chgData name="Selvana Abdelmesih" userId="c6ab20a4-1455-4ed1-bd9f-1f7c1148a7a3" providerId="ADAL" clId="{69476570-2060-D54F-BEF4-8577699B411D}" dt="2023-10-26T01:24:44.692" v="6468"/>
          <ac:grpSpMkLst>
            <pc:docMk/>
            <pc:sldMk cId="366519547" sldId="2147375361"/>
            <ac:grpSpMk id="38" creationId="{5B4A0BEB-5FF6-9A10-619D-2F402C96E9A5}"/>
          </ac:grpSpMkLst>
        </pc:grpChg>
        <pc:grpChg chg="mod">
          <ac:chgData name="Selvana Abdelmesih" userId="c6ab20a4-1455-4ed1-bd9f-1f7c1148a7a3" providerId="ADAL" clId="{69476570-2060-D54F-BEF4-8577699B411D}" dt="2023-10-26T01:24:44.692" v="6468"/>
          <ac:grpSpMkLst>
            <pc:docMk/>
            <pc:sldMk cId="366519547" sldId="2147375361"/>
            <ac:grpSpMk id="41" creationId="{61864BC6-BA59-8537-FA52-1710E7DE462E}"/>
          </ac:grpSpMkLst>
        </pc:grpChg>
        <pc:grpChg chg="mod">
          <ac:chgData name="Selvana Abdelmesih" userId="c6ab20a4-1455-4ed1-bd9f-1f7c1148a7a3" providerId="ADAL" clId="{69476570-2060-D54F-BEF4-8577699B411D}" dt="2023-10-26T01:24:44.692" v="6468"/>
          <ac:grpSpMkLst>
            <pc:docMk/>
            <pc:sldMk cId="366519547" sldId="2147375361"/>
            <ac:grpSpMk id="45" creationId="{49BAAC57-B632-7560-6CC3-7E3E318DFA76}"/>
          </ac:grpSpMkLst>
        </pc:grpChg>
        <pc:grpChg chg="mod">
          <ac:chgData name="Selvana Abdelmesih" userId="c6ab20a4-1455-4ed1-bd9f-1f7c1148a7a3" providerId="ADAL" clId="{69476570-2060-D54F-BEF4-8577699B411D}" dt="2023-10-26T01:24:44.692" v="6468"/>
          <ac:grpSpMkLst>
            <pc:docMk/>
            <pc:sldMk cId="366519547" sldId="2147375361"/>
            <ac:grpSpMk id="49" creationId="{DE7B2DE0-A100-7838-18B7-AF44D9DD2A1F}"/>
          </ac:grpSpMkLst>
        </pc:grpChg>
        <pc:grpChg chg="mod">
          <ac:chgData name="Selvana Abdelmesih" userId="c6ab20a4-1455-4ed1-bd9f-1f7c1148a7a3" providerId="ADAL" clId="{69476570-2060-D54F-BEF4-8577699B411D}" dt="2023-10-26T01:24:44.692" v="6468"/>
          <ac:grpSpMkLst>
            <pc:docMk/>
            <pc:sldMk cId="366519547" sldId="2147375361"/>
            <ac:grpSpMk id="54" creationId="{CBB59A01-5E9C-90A3-CE40-957C45643BFD}"/>
          </ac:grpSpMkLst>
        </pc:grpChg>
        <pc:picChg chg="del mod">
          <ac:chgData name="Selvana Abdelmesih" userId="c6ab20a4-1455-4ed1-bd9f-1f7c1148a7a3" providerId="ADAL" clId="{69476570-2060-D54F-BEF4-8577699B411D}" dt="2023-10-31T21:44:32.261" v="9371" actId="478"/>
          <ac:picMkLst>
            <pc:docMk/>
            <pc:sldMk cId="366519547" sldId="2147375361"/>
            <ac:picMk id="24" creationId="{A0135DFC-5B76-1399-1D9D-4DEE77D5B26F}"/>
          </ac:picMkLst>
        </pc:picChg>
        <pc:picChg chg="del mod">
          <ac:chgData name="Selvana Abdelmesih" userId="c6ab20a4-1455-4ed1-bd9f-1f7c1148a7a3" providerId="ADAL" clId="{69476570-2060-D54F-BEF4-8577699B411D}" dt="2023-10-31T21:45:01.937" v="9379" actId="478"/>
          <ac:picMkLst>
            <pc:docMk/>
            <pc:sldMk cId="366519547" sldId="2147375361"/>
            <ac:picMk id="25" creationId="{7B58D67A-371F-E58C-1C2A-4704B065C07D}"/>
          </ac:picMkLst>
        </pc:picChg>
        <pc:picChg chg="add del mod">
          <ac:chgData name="Selvana Abdelmesih" userId="c6ab20a4-1455-4ed1-bd9f-1f7c1148a7a3" providerId="ADAL" clId="{69476570-2060-D54F-BEF4-8577699B411D}" dt="2023-10-31T21:44:36.740" v="9373" actId="478"/>
          <ac:picMkLst>
            <pc:docMk/>
            <pc:sldMk cId="366519547" sldId="2147375361"/>
            <ac:picMk id="58" creationId="{774CD0EC-E3CF-FECC-7B2C-7B0A3D7792D4}"/>
          </ac:picMkLst>
        </pc:picChg>
        <pc:picChg chg="add mod">
          <ac:chgData name="Selvana Abdelmesih" userId="c6ab20a4-1455-4ed1-bd9f-1f7c1148a7a3" providerId="ADAL" clId="{69476570-2060-D54F-BEF4-8577699B411D}" dt="2023-10-31T21:44:58.493" v="9378" actId="207"/>
          <ac:picMkLst>
            <pc:docMk/>
            <pc:sldMk cId="366519547" sldId="2147375361"/>
            <ac:picMk id="60" creationId="{E0A1966A-175D-2AF3-9D2C-9C857FFAF6F9}"/>
          </ac:picMkLst>
        </pc:picChg>
        <pc:picChg chg="add mod">
          <ac:chgData name="Selvana Abdelmesih" userId="c6ab20a4-1455-4ed1-bd9f-1f7c1148a7a3" providerId="ADAL" clId="{69476570-2060-D54F-BEF4-8577699B411D}" dt="2023-10-31T21:45:37.030" v="9386" actId="1076"/>
          <ac:picMkLst>
            <pc:docMk/>
            <pc:sldMk cId="366519547" sldId="2147375361"/>
            <ac:picMk id="62" creationId="{BB2532AE-4F13-9D6F-AA0F-D7C10F94FFF9}"/>
          </ac:picMkLst>
        </pc:picChg>
        <pc:cxnChg chg="mod">
          <ac:chgData name="Selvana Abdelmesih" userId="c6ab20a4-1455-4ed1-bd9f-1f7c1148a7a3" providerId="ADAL" clId="{69476570-2060-D54F-BEF4-8577699B411D}" dt="2023-10-26T01:24:44.692" v="6468"/>
          <ac:cxnSpMkLst>
            <pc:docMk/>
            <pc:sldMk cId="366519547" sldId="2147375361"/>
            <ac:cxnSpMk id="53" creationId="{EFD0F1E6-5263-C20D-C227-423853FDC2F3}"/>
          </ac:cxnSpMkLst>
        </pc:cxnChg>
        <pc:extLst>
          <p:ext xmlns:p="http://schemas.openxmlformats.org/presentationml/2006/main" uri="{D6D511B9-2390-475A-947B-AFAB55BFBCF1}">
            <pc226:cmChg xmlns:pc226="http://schemas.microsoft.com/office/powerpoint/2022/06/main/command" chg="mod">
              <pc226:chgData name="Selvana Abdelmesih" userId="c6ab20a4-1455-4ed1-bd9f-1f7c1148a7a3" providerId="ADAL" clId="{69476570-2060-D54F-BEF4-8577699B411D}" dt="2023-10-27T02:22:40.040" v="9158" actId="2056"/>
              <pc2:cmMkLst xmlns:pc2="http://schemas.microsoft.com/office/powerpoint/2019/9/main/command">
                <pc:docMk/>
                <pc:sldMk cId="366519547" sldId="2147375361"/>
                <pc2:cmMk id="{86670263-560A-49FA-8150-D77D970F90B4}"/>
              </pc2:cmMkLst>
            </pc226:cmChg>
            <pc226:cmChg xmlns:pc226="http://schemas.microsoft.com/office/powerpoint/2022/06/main/command" chg="mod">
              <pc226:chgData name="Selvana Abdelmesih" userId="c6ab20a4-1455-4ed1-bd9f-1f7c1148a7a3" providerId="ADAL" clId="{69476570-2060-D54F-BEF4-8577699B411D}" dt="2023-10-27T02:22:40.040" v="9158" actId="2056"/>
              <pc2:cmMkLst xmlns:pc2="http://schemas.microsoft.com/office/powerpoint/2019/9/main/command">
                <pc:docMk/>
                <pc:sldMk cId="366519547" sldId="2147375361"/>
                <pc2:cmMk id="{1D241592-F64B-4A74-9DB8-0B6404D8B1FE}"/>
              </pc2:cmMkLst>
            </pc226:cmChg>
            <pc226:cmChg xmlns:pc226="http://schemas.microsoft.com/office/powerpoint/2022/06/main/command" chg="mod">
              <pc226:chgData name="Selvana Abdelmesih" userId="c6ab20a4-1455-4ed1-bd9f-1f7c1148a7a3" providerId="ADAL" clId="{69476570-2060-D54F-BEF4-8577699B411D}" dt="2023-10-27T02:22:40.040" v="9158" actId="2056"/>
              <pc2:cmMkLst xmlns:pc2="http://schemas.microsoft.com/office/powerpoint/2019/9/main/command">
                <pc:docMk/>
                <pc:sldMk cId="366519547" sldId="2147375361"/>
                <pc2:cmMk id="{4E810CA0-EB87-4970-874C-49410EFE0C44}"/>
              </pc2:cmMkLst>
            </pc226:cmChg>
            <pc226:cmChg xmlns:pc226="http://schemas.microsoft.com/office/powerpoint/2022/06/main/command" chg="mod">
              <pc226:chgData name="Selvana Abdelmesih" userId="c6ab20a4-1455-4ed1-bd9f-1f7c1148a7a3" providerId="ADAL" clId="{69476570-2060-D54F-BEF4-8577699B411D}" dt="2023-10-27T02:22:40.040" v="9158" actId="2056"/>
              <pc2:cmMkLst xmlns:pc2="http://schemas.microsoft.com/office/powerpoint/2019/9/main/command">
                <pc:docMk/>
                <pc:sldMk cId="366519547" sldId="2147375361"/>
                <pc2:cmMk id="{3229ECEC-5891-4F56-A915-F8B4B6CB6C98}"/>
              </pc2:cmMkLst>
            </pc226:cmChg>
          </p:ext>
        </pc:extLst>
      </pc:sldChg>
      <pc:sldChg chg="addSp add del mod">
        <pc:chgData name="Selvana Abdelmesih" userId="c6ab20a4-1455-4ed1-bd9f-1f7c1148a7a3" providerId="ADAL" clId="{69476570-2060-D54F-BEF4-8577699B411D}" dt="2023-10-26T01:24:49.468" v="6469" actId="2696"/>
        <pc:sldMkLst>
          <pc:docMk/>
          <pc:sldMk cId="2955839855" sldId="2147375362"/>
        </pc:sldMkLst>
        <pc:grpChg chg="add">
          <ac:chgData name="Selvana Abdelmesih" userId="c6ab20a4-1455-4ed1-bd9f-1f7c1148a7a3" providerId="ADAL" clId="{69476570-2060-D54F-BEF4-8577699B411D}" dt="2023-10-26T01:24:41.690" v="6467" actId="164"/>
          <ac:grpSpMkLst>
            <pc:docMk/>
            <pc:sldMk cId="2955839855" sldId="2147375362"/>
            <ac:grpSpMk id="4" creationId="{6E53D8B1-806C-292C-AE6A-99A404CD9CD7}"/>
          </ac:grpSpMkLst>
        </pc:grpChg>
      </pc:sldChg>
      <pc:sldMasterChg chg="delSldLayout">
        <pc:chgData name="Selvana Abdelmesih" userId="c6ab20a4-1455-4ed1-bd9f-1f7c1148a7a3" providerId="ADAL" clId="{69476570-2060-D54F-BEF4-8577699B411D}" dt="2023-10-26T01:24:49.468" v="6469" actId="2696"/>
        <pc:sldMasterMkLst>
          <pc:docMk/>
          <pc:sldMasterMk cId="898807026" sldId="2147483648"/>
        </pc:sldMasterMkLst>
        <pc:sldLayoutChg chg="del">
          <pc:chgData name="Selvana Abdelmesih" userId="c6ab20a4-1455-4ed1-bd9f-1f7c1148a7a3" providerId="ADAL" clId="{69476570-2060-D54F-BEF4-8577699B411D}" dt="2023-10-26T01:24:49.468" v="6469" actId="2696"/>
          <pc:sldLayoutMkLst>
            <pc:docMk/>
            <pc:sldMasterMk cId="898807026" sldId="2147483648"/>
            <pc:sldLayoutMk cId="113238150" sldId="2147483664"/>
          </pc:sldLayoutMkLst>
        </pc:sldLayoutChg>
        <pc:sldLayoutChg chg="del">
          <pc:chgData name="Selvana Abdelmesih" userId="c6ab20a4-1455-4ed1-bd9f-1f7c1148a7a3" providerId="ADAL" clId="{69476570-2060-D54F-BEF4-8577699B411D}" dt="2023-10-25T21:47:18.830" v="5581" actId="2696"/>
          <pc:sldLayoutMkLst>
            <pc:docMk/>
            <pc:sldMasterMk cId="898807026" sldId="2147483648"/>
            <pc:sldLayoutMk cId="329100124" sldId="2147483664"/>
          </pc:sldLayoutMkLst>
        </pc:sldLayoutChg>
        <pc:sldLayoutChg chg="del">
          <pc:chgData name="Selvana Abdelmesih" userId="c6ab20a4-1455-4ed1-bd9f-1f7c1148a7a3" providerId="ADAL" clId="{69476570-2060-D54F-BEF4-8577699B411D}" dt="2023-10-25T22:30:56.991" v="5739" actId="2696"/>
          <pc:sldLayoutMkLst>
            <pc:docMk/>
            <pc:sldMasterMk cId="898807026" sldId="2147483648"/>
            <pc:sldLayoutMk cId="1629340967" sldId="2147483664"/>
          </pc:sldLayoutMkLst>
        </pc:sldLayoutChg>
      </pc:sldMasterChg>
    </pc:docChg>
  </pc:docChgLst>
  <pc:docChgLst>
    <pc:chgData name="Spencer Friedman" userId="1b876beb-1799-4759-a147-a0ca5369287b" providerId="ADAL" clId="{972D6F5D-499F-9248-B4EC-837505D8D74E}"/>
    <pc:docChg chg="undo redo custSel addSld delSld modSld sldOrd modMainMaster">
      <pc:chgData name="Spencer Friedman" userId="1b876beb-1799-4759-a147-a0ca5369287b" providerId="ADAL" clId="{972D6F5D-499F-9248-B4EC-837505D8D74E}" dt="2023-11-07T19:07:59.240" v="13203" actId="478"/>
      <pc:docMkLst>
        <pc:docMk/>
      </pc:docMkLst>
      <pc:sldChg chg="addSp delSp modSp mod">
        <pc:chgData name="Spencer Friedman" userId="1b876beb-1799-4759-a147-a0ca5369287b" providerId="ADAL" clId="{972D6F5D-499F-9248-B4EC-837505D8D74E}" dt="2023-10-27T15:37:44.916" v="13028" actId="478"/>
        <pc:sldMkLst>
          <pc:docMk/>
          <pc:sldMk cId="3991371832" sldId="256"/>
        </pc:sldMkLst>
        <pc:spChg chg="mod">
          <ac:chgData name="Spencer Friedman" userId="1b876beb-1799-4759-a147-a0ca5369287b" providerId="ADAL" clId="{972D6F5D-499F-9248-B4EC-837505D8D74E}" dt="2023-10-27T01:29:09.883" v="12331" actId="113"/>
          <ac:spMkLst>
            <pc:docMk/>
            <pc:sldMk cId="3991371832" sldId="256"/>
            <ac:spMk id="2" creationId="{D4713140-6BF4-5C42-0D9B-B6ABFAECEF29}"/>
          </ac:spMkLst>
        </pc:spChg>
        <pc:spChg chg="mod">
          <ac:chgData name="Spencer Friedman" userId="1b876beb-1799-4759-a147-a0ca5369287b" providerId="ADAL" clId="{972D6F5D-499F-9248-B4EC-837505D8D74E}" dt="2023-10-27T12:53:15.087" v="12991" actId="20577"/>
          <ac:spMkLst>
            <pc:docMk/>
            <pc:sldMk cId="3991371832" sldId="256"/>
            <ac:spMk id="3" creationId="{C7318CC3-3FD2-5AD8-DA72-707FDEBE3F60}"/>
          </ac:spMkLst>
        </pc:spChg>
        <pc:spChg chg="mod">
          <ac:chgData name="Spencer Friedman" userId="1b876beb-1799-4759-a147-a0ca5369287b" providerId="ADAL" clId="{972D6F5D-499F-9248-B4EC-837505D8D74E}" dt="2023-10-27T01:29:24.080" v="12336" actId="20577"/>
          <ac:spMkLst>
            <pc:docMk/>
            <pc:sldMk cId="3991371832" sldId="256"/>
            <ac:spMk id="4" creationId="{76641F5B-8641-3700-1E3A-4F0C24820FD4}"/>
          </ac:spMkLst>
        </pc:spChg>
        <pc:spChg chg="mod">
          <ac:chgData name="Spencer Friedman" userId="1b876beb-1799-4759-a147-a0ca5369287b" providerId="ADAL" clId="{972D6F5D-499F-9248-B4EC-837505D8D74E}" dt="2023-10-27T12:53:47.172" v="12993" actId="20577"/>
          <ac:spMkLst>
            <pc:docMk/>
            <pc:sldMk cId="3991371832" sldId="256"/>
            <ac:spMk id="5" creationId="{6B79CDD3-8961-662C-D260-0BF59BDF5EA3}"/>
          </ac:spMkLst>
        </pc:spChg>
        <pc:spChg chg="add del">
          <ac:chgData name="Spencer Friedman" userId="1b876beb-1799-4759-a147-a0ca5369287b" providerId="ADAL" clId="{972D6F5D-499F-9248-B4EC-837505D8D74E}" dt="2023-10-27T15:35:52.113" v="13007" actId="478"/>
          <ac:spMkLst>
            <pc:docMk/>
            <pc:sldMk cId="3991371832" sldId="256"/>
            <ac:spMk id="6" creationId="{39583169-5AE8-35C8-230F-BAC2E70BBCB3}"/>
          </ac:spMkLst>
        </pc:spChg>
        <pc:picChg chg="add del mod">
          <ac:chgData name="Spencer Friedman" userId="1b876beb-1799-4759-a147-a0ca5369287b" providerId="ADAL" clId="{972D6F5D-499F-9248-B4EC-837505D8D74E}" dt="2023-10-27T15:37:44.916" v="13028" actId="478"/>
          <ac:picMkLst>
            <pc:docMk/>
            <pc:sldMk cId="3991371832" sldId="256"/>
            <ac:picMk id="8" creationId="{B8612174-E416-737A-B5F6-396AC424DA88}"/>
          </ac:picMkLst>
        </pc:picChg>
      </pc:sldChg>
      <pc:sldChg chg="addSp delSp modSp del mod">
        <pc:chgData name="Spencer Friedman" userId="1b876beb-1799-4759-a147-a0ca5369287b" providerId="ADAL" clId="{972D6F5D-499F-9248-B4EC-837505D8D74E}" dt="2023-10-25T01:21:56.138" v="4850" actId="2696"/>
        <pc:sldMkLst>
          <pc:docMk/>
          <pc:sldMk cId="2741593206" sldId="257"/>
        </pc:sldMkLst>
        <pc:spChg chg="add del mod">
          <ac:chgData name="Spencer Friedman" userId="1b876beb-1799-4759-a147-a0ca5369287b" providerId="ADAL" clId="{972D6F5D-499F-9248-B4EC-837505D8D74E}" dt="2023-10-25T01:21:11.223" v="4837"/>
          <ac:spMkLst>
            <pc:docMk/>
            <pc:sldMk cId="2741593206" sldId="257"/>
            <ac:spMk id="4" creationId="{3419C8EC-F7CE-4647-E9E4-50A1486712ED}"/>
          </ac:spMkLst>
        </pc:spChg>
      </pc:sldChg>
      <pc:sldChg chg="addSp delSp modSp add del mod">
        <pc:chgData name="Spencer Friedman" userId="1b876beb-1799-4759-a147-a0ca5369287b" providerId="ADAL" clId="{972D6F5D-499F-9248-B4EC-837505D8D74E}" dt="2023-10-26T00:18:58.034" v="8331" actId="2696"/>
        <pc:sldMkLst>
          <pc:docMk/>
          <pc:sldMk cId="745999816" sldId="258"/>
        </pc:sldMkLst>
        <pc:spChg chg="add del mod">
          <ac:chgData name="Spencer Friedman" userId="1b876beb-1799-4759-a147-a0ca5369287b" providerId="ADAL" clId="{972D6F5D-499F-9248-B4EC-837505D8D74E}" dt="2023-10-25T01:21:15.830" v="4840"/>
          <ac:spMkLst>
            <pc:docMk/>
            <pc:sldMk cId="745999816" sldId="258"/>
            <ac:spMk id="4" creationId="{4956117F-09E6-B3FA-9FCA-16DE2F99C529}"/>
          </ac:spMkLst>
        </pc:spChg>
      </pc:sldChg>
      <pc:sldChg chg="addSp delSp modSp del mod modShow">
        <pc:chgData name="Spencer Friedman" userId="1b876beb-1799-4759-a147-a0ca5369287b" providerId="ADAL" clId="{972D6F5D-499F-9248-B4EC-837505D8D74E}" dt="2023-10-26T01:44:51.656" v="9390" actId="2696"/>
        <pc:sldMkLst>
          <pc:docMk/>
          <pc:sldMk cId="4290888042" sldId="259"/>
        </pc:sldMkLst>
        <pc:spChg chg="add mod">
          <ac:chgData name="Spencer Friedman" userId="1b876beb-1799-4759-a147-a0ca5369287b" providerId="ADAL" clId="{972D6F5D-499F-9248-B4EC-837505D8D74E}" dt="2023-10-24T00:20:54.858" v="2264" actId="20577"/>
          <ac:spMkLst>
            <pc:docMk/>
            <pc:sldMk cId="4290888042" sldId="259"/>
            <ac:spMk id="9" creationId="{3B265646-8454-9D69-707F-8B99A9DCDF26}"/>
          </ac:spMkLst>
        </pc:spChg>
        <pc:picChg chg="add del mod">
          <ac:chgData name="Spencer Friedman" userId="1b876beb-1799-4759-a147-a0ca5369287b" providerId="ADAL" clId="{972D6F5D-499F-9248-B4EC-837505D8D74E}" dt="2023-10-26T01:44:49.063" v="9389" actId="21"/>
          <ac:picMkLst>
            <pc:docMk/>
            <pc:sldMk cId="4290888042" sldId="259"/>
            <ac:picMk id="11" creationId="{F7AD210D-8B3E-FC9D-02A0-808CDAA8BF7F}"/>
          </ac:picMkLst>
        </pc:picChg>
        <pc:picChg chg="add del mod">
          <ac:chgData name="Spencer Friedman" userId="1b876beb-1799-4759-a147-a0ca5369287b" providerId="ADAL" clId="{972D6F5D-499F-9248-B4EC-837505D8D74E}" dt="2023-10-26T01:44:49.063" v="9389" actId="21"/>
          <ac:picMkLst>
            <pc:docMk/>
            <pc:sldMk cId="4290888042" sldId="259"/>
            <ac:picMk id="13" creationId="{D32A7738-6883-0BA6-0E8A-C68C9FECF5E4}"/>
          </ac:picMkLst>
        </pc:picChg>
      </pc:sldChg>
      <pc:sldChg chg="del">
        <pc:chgData name="Spencer Friedman" userId="1b876beb-1799-4759-a147-a0ca5369287b" providerId="ADAL" clId="{972D6F5D-499F-9248-B4EC-837505D8D74E}" dt="2023-10-24T19:30:36.427" v="2320" actId="2696"/>
        <pc:sldMkLst>
          <pc:docMk/>
          <pc:sldMk cId="885954205" sldId="260"/>
        </pc:sldMkLst>
      </pc:sldChg>
      <pc:sldChg chg="del">
        <pc:chgData name="Spencer Friedman" userId="1b876beb-1799-4759-a147-a0ca5369287b" providerId="ADAL" clId="{972D6F5D-499F-9248-B4EC-837505D8D74E}" dt="2023-10-24T19:30:33.172" v="2319" actId="2696"/>
        <pc:sldMkLst>
          <pc:docMk/>
          <pc:sldMk cId="4117294299" sldId="261"/>
        </pc:sldMkLst>
      </pc:sldChg>
      <pc:sldChg chg="modSp mod">
        <pc:chgData name="Spencer Friedman" userId="1b876beb-1799-4759-a147-a0ca5369287b" providerId="ADAL" clId="{972D6F5D-499F-9248-B4EC-837505D8D74E}" dt="2023-10-26T17:15:02.158" v="10931" actId="20577"/>
        <pc:sldMkLst>
          <pc:docMk/>
          <pc:sldMk cId="3272940138" sldId="262"/>
        </pc:sldMkLst>
        <pc:spChg chg="mod">
          <ac:chgData name="Spencer Friedman" userId="1b876beb-1799-4759-a147-a0ca5369287b" providerId="ADAL" clId="{972D6F5D-499F-9248-B4EC-837505D8D74E}" dt="2023-10-26T17:15:02.158" v="10931" actId="20577"/>
          <ac:spMkLst>
            <pc:docMk/>
            <pc:sldMk cId="3272940138" sldId="262"/>
            <ac:spMk id="3" creationId="{C4860D6E-2377-407A-3BC4-2766E20D9BA5}"/>
          </ac:spMkLst>
        </pc:spChg>
      </pc:sldChg>
      <pc:sldChg chg="del">
        <pc:chgData name="Spencer Friedman" userId="1b876beb-1799-4759-a147-a0ca5369287b" providerId="ADAL" clId="{972D6F5D-499F-9248-B4EC-837505D8D74E}" dt="2023-10-23T23:53:00.896" v="2209" actId="2696"/>
        <pc:sldMkLst>
          <pc:docMk/>
          <pc:sldMk cId="2493090990" sldId="263"/>
        </pc:sldMkLst>
      </pc:sldChg>
      <pc:sldChg chg="modSp mod">
        <pc:chgData name="Spencer Friedman" userId="1b876beb-1799-4759-a147-a0ca5369287b" providerId="ADAL" clId="{972D6F5D-499F-9248-B4EC-837505D8D74E}" dt="2023-10-17T22:08:02.522" v="404" actId="20577"/>
        <pc:sldMkLst>
          <pc:docMk/>
          <pc:sldMk cId="3296188" sldId="264"/>
        </pc:sldMkLst>
        <pc:spChg chg="mod">
          <ac:chgData name="Spencer Friedman" userId="1b876beb-1799-4759-a147-a0ca5369287b" providerId="ADAL" clId="{972D6F5D-499F-9248-B4EC-837505D8D74E}" dt="2023-10-17T22:08:02.522" v="404" actId="20577"/>
          <ac:spMkLst>
            <pc:docMk/>
            <pc:sldMk cId="3296188" sldId="264"/>
            <ac:spMk id="2" creationId="{956C10BD-11B2-1E6B-75D4-29008F6255EF}"/>
          </ac:spMkLst>
        </pc:spChg>
      </pc:sldChg>
      <pc:sldChg chg="addSp delSp modSp mod ord addCm">
        <pc:chgData name="Spencer Friedman" userId="1b876beb-1799-4759-a147-a0ca5369287b" providerId="ADAL" clId="{972D6F5D-499F-9248-B4EC-837505D8D74E}" dt="2023-10-27T15:44:19.097" v="13092" actId="255"/>
        <pc:sldMkLst>
          <pc:docMk/>
          <pc:sldMk cId="2071174241" sldId="264"/>
        </pc:sldMkLst>
        <pc:spChg chg="mod">
          <ac:chgData name="Spencer Friedman" userId="1b876beb-1799-4759-a147-a0ca5369287b" providerId="ADAL" clId="{972D6F5D-499F-9248-B4EC-837505D8D74E}" dt="2023-10-26T17:10:48.931" v="10908" actId="20577"/>
          <ac:spMkLst>
            <pc:docMk/>
            <pc:sldMk cId="2071174241" sldId="264"/>
            <ac:spMk id="2" creationId="{24F74E36-98B0-E4DB-D320-946E102C6353}"/>
          </ac:spMkLst>
        </pc:spChg>
        <pc:spChg chg="add del mod">
          <ac:chgData name="Spencer Friedman" userId="1b876beb-1799-4759-a147-a0ca5369287b" providerId="ADAL" clId="{972D6F5D-499F-9248-B4EC-837505D8D74E}" dt="2023-10-26T00:24:28.719" v="8596" actId="478"/>
          <ac:spMkLst>
            <pc:docMk/>
            <pc:sldMk cId="2071174241" sldId="264"/>
            <ac:spMk id="4" creationId="{59B173CA-C768-7B16-A83B-7116BEFE3FDE}"/>
          </ac:spMkLst>
        </pc:spChg>
        <pc:spChg chg="del mod">
          <ac:chgData name="Spencer Friedman" userId="1b876beb-1799-4759-a147-a0ca5369287b" providerId="ADAL" clId="{972D6F5D-499F-9248-B4EC-837505D8D74E}" dt="2023-10-26T16:11:28.303" v="9823" actId="478"/>
          <ac:spMkLst>
            <pc:docMk/>
            <pc:sldMk cId="2071174241" sldId="264"/>
            <ac:spMk id="5" creationId="{6DC04B35-2CCE-C8C1-525F-E579F5D20CAB}"/>
          </ac:spMkLst>
        </pc:spChg>
        <pc:spChg chg="add mod">
          <ac:chgData name="Spencer Friedman" userId="1b876beb-1799-4759-a147-a0ca5369287b" providerId="ADAL" clId="{972D6F5D-499F-9248-B4EC-837505D8D74E}" dt="2023-10-26T17:08:06.344" v="10544" actId="2711"/>
          <ac:spMkLst>
            <pc:docMk/>
            <pc:sldMk cId="2071174241" sldId="264"/>
            <ac:spMk id="7" creationId="{4491A684-16BC-26B6-7715-394F5C5F63A3}"/>
          </ac:spMkLst>
        </pc:spChg>
        <pc:spChg chg="add mod">
          <ac:chgData name="Spencer Friedman" userId="1b876beb-1799-4759-a147-a0ca5369287b" providerId="ADAL" clId="{972D6F5D-499F-9248-B4EC-837505D8D74E}" dt="2023-10-26T17:08:06.344" v="10544" actId="2711"/>
          <ac:spMkLst>
            <pc:docMk/>
            <pc:sldMk cId="2071174241" sldId="264"/>
            <ac:spMk id="8" creationId="{9622FB91-2DAB-E3E2-1E2C-5492704A6E59}"/>
          </ac:spMkLst>
        </pc:spChg>
        <pc:spChg chg="del mod">
          <ac:chgData name="Spencer Friedman" userId="1b876beb-1799-4759-a147-a0ca5369287b" providerId="ADAL" clId="{972D6F5D-499F-9248-B4EC-837505D8D74E}" dt="2023-10-26T16:12:54.096" v="9839" actId="478"/>
          <ac:spMkLst>
            <pc:docMk/>
            <pc:sldMk cId="2071174241" sldId="264"/>
            <ac:spMk id="10" creationId="{06F41DA4-8CAD-AC92-EC19-43B4A9100EA0}"/>
          </ac:spMkLst>
        </pc:spChg>
        <pc:spChg chg="mod">
          <ac:chgData name="Spencer Friedman" userId="1b876beb-1799-4759-a147-a0ca5369287b" providerId="ADAL" clId="{972D6F5D-499F-9248-B4EC-837505D8D74E}" dt="2023-10-26T17:08:06.344" v="10544" actId="2711"/>
          <ac:spMkLst>
            <pc:docMk/>
            <pc:sldMk cId="2071174241" sldId="264"/>
            <ac:spMk id="11" creationId="{978CBAC2-88C5-3372-DD56-CFCCDD8C8F74}"/>
          </ac:spMkLst>
        </pc:spChg>
        <pc:spChg chg="add mod">
          <ac:chgData name="Spencer Friedman" userId="1b876beb-1799-4759-a147-a0ca5369287b" providerId="ADAL" clId="{972D6F5D-499F-9248-B4EC-837505D8D74E}" dt="2023-10-27T12:57:05.579" v="13003" actId="1076"/>
          <ac:spMkLst>
            <pc:docMk/>
            <pc:sldMk cId="2071174241" sldId="264"/>
            <ac:spMk id="12" creationId="{BA18F66B-3BD6-7BB3-E4C3-B29A6C08CC8A}"/>
          </ac:spMkLst>
        </pc:spChg>
        <pc:spChg chg="mod">
          <ac:chgData name="Spencer Friedman" userId="1b876beb-1799-4759-a147-a0ca5369287b" providerId="ADAL" clId="{972D6F5D-499F-9248-B4EC-837505D8D74E}" dt="2023-10-26T17:08:06.344" v="10544" actId="2711"/>
          <ac:spMkLst>
            <pc:docMk/>
            <pc:sldMk cId="2071174241" sldId="264"/>
            <ac:spMk id="13" creationId="{3792D975-4AA1-8768-07B6-0F51E60F55A9}"/>
          </ac:spMkLst>
        </pc:spChg>
        <pc:spChg chg="mod">
          <ac:chgData name="Spencer Friedman" userId="1b876beb-1799-4759-a147-a0ca5369287b" providerId="ADAL" clId="{972D6F5D-499F-9248-B4EC-837505D8D74E}" dt="2023-10-26T17:08:06.344" v="10544" actId="2711"/>
          <ac:spMkLst>
            <pc:docMk/>
            <pc:sldMk cId="2071174241" sldId="264"/>
            <ac:spMk id="14" creationId="{D8AC78B4-ABD4-454C-FB94-5F35001020BF}"/>
          </ac:spMkLst>
        </pc:spChg>
        <pc:spChg chg="mod">
          <ac:chgData name="Spencer Friedman" userId="1b876beb-1799-4759-a147-a0ca5369287b" providerId="ADAL" clId="{972D6F5D-499F-9248-B4EC-837505D8D74E}" dt="2023-10-26T16:40:21.504" v="10124" actId="1037"/>
          <ac:spMkLst>
            <pc:docMk/>
            <pc:sldMk cId="2071174241" sldId="264"/>
            <ac:spMk id="15" creationId="{AC192167-3E82-5524-9618-9F23460060C3}"/>
          </ac:spMkLst>
        </pc:spChg>
        <pc:spChg chg="mod">
          <ac:chgData name="Spencer Friedman" userId="1b876beb-1799-4759-a147-a0ca5369287b" providerId="ADAL" clId="{972D6F5D-499F-9248-B4EC-837505D8D74E}" dt="2023-10-26T17:08:06.344" v="10544" actId="2711"/>
          <ac:spMkLst>
            <pc:docMk/>
            <pc:sldMk cId="2071174241" sldId="264"/>
            <ac:spMk id="16" creationId="{35EF4432-F2F9-F6CE-0331-DD7563891551}"/>
          </ac:spMkLst>
        </pc:spChg>
        <pc:spChg chg="del mod topLvl">
          <ac:chgData name="Spencer Friedman" userId="1b876beb-1799-4759-a147-a0ca5369287b" providerId="ADAL" clId="{972D6F5D-499F-9248-B4EC-837505D8D74E}" dt="2023-10-26T16:14:58.473" v="9851" actId="478"/>
          <ac:spMkLst>
            <pc:docMk/>
            <pc:sldMk cId="2071174241" sldId="264"/>
            <ac:spMk id="24" creationId="{352DD984-F6FD-3A08-2E1B-C7FB5EAD8A39}"/>
          </ac:spMkLst>
        </pc:spChg>
        <pc:spChg chg="del mod">
          <ac:chgData name="Spencer Friedman" userId="1b876beb-1799-4759-a147-a0ca5369287b" providerId="ADAL" clId="{972D6F5D-499F-9248-B4EC-837505D8D74E}" dt="2023-10-26T01:37:22.801" v="9182" actId="478"/>
          <ac:spMkLst>
            <pc:docMk/>
            <pc:sldMk cId="2071174241" sldId="264"/>
            <ac:spMk id="25" creationId="{1B0D131B-C66E-5A14-836A-7DDEBD25C35A}"/>
          </ac:spMkLst>
        </pc:spChg>
        <pc:spChg chg="del mod topLvl">
          <ac:chgData name="Spencer Friedman" userId="1b876beb-1799-4759-a147-a0ca5369287b" providerId="ADAL" clId="{972D6F5D-499F-9248-B4EC-837505D8D74E}" dt="2023-10-26T01:38:30.423" v="9202" actId="478"/>
          <ac:spMkLst>
            <pc:docMk/>
            <pc:sldMk cId="2071174241" sldId="264"/>
            <ac:spMk id="26" creationId="{2B767277-0FF6-FD85-71D3-B5FE1AC74BD4}"/>
          </ac:spMkLst>
        </pc:spChg>
        <pc:spChg chg="add mod">
          <ac:chgData name="Spencer Friedman" userId="1b876beb-1799-4759-a147-a0ca5369287b" providerId="ADAL" clId="{972D6F5D-499F-9248-B4EC-837505D8D74E}" dt="2023-10-26T21:44:28.556" v="11800" actId="20577"/>
          <ac:spMkLst>
            <pc:docMk/>
            <pc:sldMk cId="2071174241" sldId="264"/>
            <ac:spMk id="33" creationId="{33C72F2F-421E-4B60-68F5-7ECADC6CE1B1}"/>
          </ac:spMkLst>
        </pc:spChg>
        <pc:spChg chg="add mod">
          <ac:chgData name="Spencer Friedman" userId="1b876beb-1799-4759-a147-a0ca5369287b" providerId="ADAL" clId="{972D6F5D-499F-9248-B4EC-837505D8D74E}" dt="2023-10-26T21:44:25.264" v="11798" actId="20577"/>
          <ac:spMkLst>
            <pc:docMk/>
            <pc:sldMk cId="2071174241" sldId="264"/>
            <ac:spMk id="35" creationId="{8E93ECD2-3DF7-5775-503A-983A0E1DF453}"/>
          </ac:spMkLst>
        </pc:spChg>
        <pc:spChg chg="add mod">
          <ac:chgData name="Spencer Friedman" userId="1b876beb-1799-4759-a147-a0ca5369287b" providerId="ADAL" clId="{972D6F5D-499F-9248-B4EC-837505D8D74E}" dt="2023-10-26T16:22:15.322" v="9951" actId="207"/>
          <ac:spMkLst>
            <pc:docMk/>
            <pc:sldMk cId="2071174241" sldId="264"/>
            <ac:spMk id="36" creationId="{8760B46F-B5FF-B6FB-B35F-7B8A39C2643B}"/>
          </ac:spMkLst>
        </pc:spChg>
        <pc:spChg chg="add mod">
          <ac:chgData name="Spencer Friedman" userId="1b876beb-1799-4759-a147-a0ca5369287b" providerId="ADAL" clId="{972D6F5D-499F-9248-B4EC-837505D8D74E}" dt="2023-10-26T16:24:08.712" v="10065" actId="113"/>
          <ac:spMkLst>
            <pc:docMk/>
            <pc:sldMk cId="2071174241" sldId="264"/>
            <ac:spMk id="40" creationId="{B2F13D8C-300F-24B9-B17F-440C76F25EB1}"/>
          </ac:spMkLst>
        </pc:spChg>
        <pc:spChg chg="add mod">
          <ac:chgData name="Spencer Friedman" userId="1b876beb-1799-4759-a147-a0ca5369287b" providerId="ADAL" clId="{972D6F5D-499F-9248-B4EC-837505D8D74E}" dt="2023-10-26T16:22:15.322" v="9951" actId="207"/>
          <ac:spMkLst>
            <pc:docMk/>
            <pc:sldMk cId="2071174241" sldId="264"/>
            <ac:spMk id="42" creationId="{985BEAC4-5992-8B21-81A9-75E0E672C875}"/>
          </ac:spMkLst>
        </pc:spChg>
        <pc:spChg chg="add mod">
          <ac:chgData name="Spencer Friedman" userId="1b876beb-1799-4759-a147-a0ca5369287b" providerId="ADAL" clId="{972D6F5D-499F-9248-B4EC-837505D8D74E}" dt="2023-10-26T17:08:06.344" v="10544" actId="2711"/>
          <ac:spMkLst>
            <pc:docMk/>
            <pc:sldMk cId="2071174241" sldId="264"/>
            <ac:spMk id="43" creationId="{DB4E66AD-A6ED-3284-91E4-83F5A22E794A}"/>
          </ac:spMkLst>
        </pc:spChg>
        <pc:spChg chg="add mod">
          <ac:chgData name="Spencer Friedman" userId="1b876beb-1799-4759-a147-a0ca5369287b" providerId="ADAL" clId="{972D6F5D-499F-9248-B4EC-837505D8D74E}" dt="2023-10-27T12:57:18.451" v="13004" actId="1076"/>
          <ac:spMkLst>
            <pc:docMk/>
            <pc:sldMk cId="2071174241" sldId="264"/>
            <ac:spMk id="45" creationId="{689BC09B-297F-30E6-2092-0FE9A855B19F}"/>
          </ac:spMkLst>
        </pc:spChg>
        <pc:spChg chg="mod">
          <ac:chgData name="Spencer Friedman" userId="1b876beb-1799-4759-a147-a0ca5369287b" providerId="ADAL" clId="{972D6F5D-499F-9248-B4EC-837505D8D74E}" dt="2023-10-27T15:44:19.097" v="13092" actId="255"/>
          <ac:spMkLst>
            <pc:docMk/>
            <pc:sldMk cId="2071174241" sldId="264"/>
            <ac:spMk id="50" creationId="{D9162AA8-EA98-9C1E-9C17-806F5FCB8689}"/>
          </ac:spMkLst>
        </pc:spChg>
        <pc:spChg chg="mod">
          <ac:chgData name="Spencer Friedman" userId="1b876beb-1799-4759-a147-a0ca5369287b" providerId="ADAL" clId="{972D6F5D-499F-9248-B4EC-837505D8D74E}" dt="2023-10-26T17:08:06.344" v="10544" actId="2711"/>
          <ac:spMkLst>
            <pc:docMk/>
            <pc:sldMk cId="2071174241" sldId="264"/>
            <ac:spMk id="51" creationId="{DA06B70F-1918-BE5F-4AB1-7D2EBAF3A84A}"/>
          </ac:spMkLst>
        </pc:spChg>
        <pc:spChg chg="mod">
          <ac:chgData name="Spencer Friedman" userId="1b876beb-1799-4759-a147-a0ca5369287b" providerId="ADAL" clId="{972D6F5D-499F-9248-B4EC-837505D8D74E}" dt="2023-10-26T17:08:06.344" v="10544" actId="2711"/>
          <ac:spMkLst>
            <pc:docMk/>
            <pc:sldMk cId="2071174241" sldId="264"/>
            <ac:spMk id="52" creationId="{9923CEE6-D9E3-773C-3983-DE77D2066325}"/>
          </ac:spMkLst>
        </pc:spChg>
        <pc:spChg chg="del mod topLvl">
          <ac:chgData name="Spencer Friedman" userId="1b876beb-1799-4759-a147-a0ca5369287b" providerId="ADAL" clId="{972D6F5D-499F-9248-B4EC-837505D8D74E}" dt="2023-10-26T01:30:32.226" v="9078" actId="478"/>
          <ac:spMkLst>
            <pc:docMk/>
            <pc:sldMk cId="2071174241" sldId="264"/>
            <ac:spMk id="53" creationId="{3FAA98D1-4B0E-042F-FC44-DDA7763FCDFC}"/>
          </ac:spMkLst>
        </pc:spChg>
        <pc:spChg chg="add mod">
          <ac:chgData name="Spencer Friedman" userId="1b876beb-1799-4759-a147-a0ca5369287b" providerId="ADAL" clId="{972D6F5D-499F-9248-B4EC-837505D8D74E}" dt="2023-10-27T12:56:23.805" v="13000" actId="1035"/>
          <ac:spMkLst>
            <pc:docMk/>
            <pc:sldMk cId="2071174241" sldId="264"/>
            <ac:spMk id="57" creationId="{75C35A37-2616-7AE1-F198-F76E20905B83}"/>
          </ac:spMkLst>
        </pc:spChg>
        <pc:spChg chg="add del mod">
          <ac:chgData name="Spencer Friedman" userId="1b876beb-1799-4759-a147-a0ca5369287b" providerId="ADAL" clId="{972D6F5D-499F-9248-B4EC-837505D8D74E}" dt="2023-10-26T16:53:32.631" v="10240" actId="478"/>
          <ac:spMkLst>
            <pc:docMk/>
            <pc:sldMk cId="2071174241" sldId="264"/>
            <ac:spMk id="58" creationId="{5F58E10B-CB00-370D-31B5-6A9F70BE7B24}"/>
          </ac:spMkLst>
        </pc:spChg>
        <pc:spChg chg="add del mod">
          <ac:chgData name="Spencer Friedman" userId="1b876beb-1799-4759-a147-a0ca5369287b" providerId="ADAL" clId="{972D6F5D-499F-9248-B4EC-837505D8D74E}" dt="2023-10-26T17:03:11.630" v="10449" actId="14100"/>
          <ac:spMkLst>
            <pc:docMk/>
            <pc:sldMk cId="2071174241" sldId="264"/>
            <ac:spMk id="59" creationId="{3A55D694-F000-8E51-FDDD-822745890280}"/>
          </ac:spMkLst>
        </pc:spChg>
        <pc:spChg chg="add mod">
          <ac:chgData name="Spencer Friedman" userId="1b876beb-1799-4759-a147-a0ca5369287b" providerId="ADAL" clId="{972D6F5D-499F-9248-B4EC-837505D8D74E}" dt="2023-10-27T12:56:32.743" v="13001" actId="14100"/>
          <ac:spMkLst>
            <pc:docMk/>
            <pc:sldMk cId="2071174241" sldId="264"/>
            <ac:spMk id="76" creationId="{465C91D3-1E7B-8021-3E36-63AC5AFACAA6}"/>
          </ac:spMkLst>
        </pc:spChg>
        <pc:spChg chg="add mod">
          <ac:chgData name="Spencer Friedman" userId="1b876beb-1799-4759-a147-a0ca5369287b" providerId="ADAL" clId="{972D6F5D-499F-9248-B4EC-837505D8D74E}" dt="2023-10-27T12:56:18.745" v="12999" actId="1035"/>
          <ac:spMkLst>
            <pc:docMk/>
            <pc:sldMk cId="2071174241" sldId="264"/>
            <ac:spMk id="100" creationId="{267BF4E9-F29B-2B39-3FE1-D0FBA1F1EF4F}"/>
          </ac:spMkLst>
        </pc:spChg>
        <pc:spChg chg="add mod">
          <ac:chgData name="Spencer Friedman" userId="1b876beb-1799-4759-a147-a0ca5369287b" providerId="ADAL" clId="{972D6F5D-499F-9248-B4EC-837505D8D74E}" dt="2023-10-26T17:08:06.344" v="10544" actId="2711"/>
          <ac:spMkLst>
            <pc:docMk/>
            <pc:sldMk cId="2071174241" sldId="264"/>
            <ac:spMk id="114" creationId="{610968ED-2096-1AFB-5001-3E3C4543F3C2}"/>
          </ac:spMkLst>
        </pc:spChg>
        <pc:spChg chg="add mod topLvl">
          <ac:chgData name="Spencer Friedman" userId="1b876beb-1799-4759-a147-a0ca5369287b" providerId="ADAL" clId="{972D6F5D-499F-9248-B4EC-837505D8D74E}" dt="2023-10-26T17:08:06.344" v="10544" actId="2711"/>
          <ac:spMkLst>
            <pc:docMk/>
            <pc:sldMk cId="2071174241" sldId="264"/>
            <ac:spMk id="116" creationId="{2ABF297B-EF5C-89AF-0657-D494CF48A203}"/>
          </ac:spMkLst>
        </pc:spChg>
        <pc:spChg chg="add mod topLvl">
          <ac:chgData name="Spencer Friedman" userId="1b876beb-1799-4759-a147-a0ca5369287b" providerId="ADAL" clId="{972D6F5D-499F-9248-B4EC-837505D8D74E}" dt="2023-10-26T17:08:06.344" v="10544" actId="2711"/>
          <ac:spMkLst>
            <pc:docMk/>
            <pc:sldMk cId="2071174241" sldId="264"/>
            <ac:spMk id="119" creationId="{02CC89EB-6A4C-3B4C-1B86-C277B8DDA662}"/>
          </ac:spMkLst>
        </pc:spChg>
        <pc:spChg chg="add mod topLvl">
          <ac:chgData name="Spencer Friedman" userId="1b876beb-1799-4759-a147-a0ca5369287b" providerId="ADAL" clId="{972D6F5D-499F-9248-B4EC-837505D8D74E}" dt="2023-10-26T16:59:54.417" v="10306" actId="164"/>
          <ac:spMkLst>
            <pc:docMk/>
            <pc:sldMk cId="2071174241" sldId="264"/>
            <ac:spMk id="124" creationId="{C8C5486B-D37F-30BB-090B-D149749932B6}"/>
          </ac:spMkLst>
        </pc:spChg>
        <pc:spChg chg="del mod topLvl">
          <ac:chgData name="Spencer Friedman" userId="1b876beb-1799-4759-a147-a0ca5369287b" providerId="ADAL" clId="{972D6F5D-499F-9248-B4EC-837505D8D74E}" dt="2023-10-27T12:57:21.289" v="13005" actId="478"/>
          <ac:spMkLst>
            <pc:docMk/>
            <pc:sldMk cId="2071174241" sldId="264"/>
            <ac:spMk id="131" creationId="{2C625F50-AB81-7896-47B2-D6515D5A6618}"/>
          </ac:spMkLst>
        </pc:spChg>
        <pc:spChg chg="add mod topLvl">
          <ac:chgData name="Spencer Friedman" userId="1b876beb-1799-4759-a147-a0ca5369287b" providerId="ADAL" clId="{972D6F5D-499F-9248-B4EC-837505D8D74E}" dt="2023-10-26T17:08:06.344" v="10544" actId="2711"/>
          <ac:spMkLst>
            <pc:docMk/>
            <pc:sldMk cId="2071174241" sldId="264"/>
            <ac:spMk id="132" creationId="{6AEB08E6-EC64-CBAC-7C23-BE6EE1E8B053}"/>
          </ac:spMkLst>
        </pc:spChg>
        <pc:spChg chg="add mod topLvl">
          <ac:chgData name="Spencer Friedman" userId="1b876beb-1799-4759-a147-a0ca5369287b" providerId="ADAL" clId="{972D6F5D-499F-9248-B4EC-837505D8D74E}" dt="2023-10-26T16:58:23.287" v="10276" actId="165"/>
          <ac:spMkLst>
            <pc:docMk/>
            <pc:sldMk cId="2071174241" sldId="264"/>
            <ac:spMk id="137" creationId="{DCA0064C-E96C-E8BF-359B-6656932ECD93}"/>
          </ac:spMkLst>
        </pc:spChg>
        <pc:spChg chg="add mod topLvl">
          <ac:chgData name="Spencer Friedman" userId="1b876beb-1799-4759-a147-a0ca5369287b" providerId="ADAL" clId="{972D6F5D-499F-9248-B4EC-837505D8D74E}" dt="2023-10-26T16:56:07.128" v="10253" actId="165"/>
          <ac:spMkLst>
            <pc:docMk/>
            <pc:sldMk cId="2071174241" sldId="264"/>
            <ac:spMk id="140" creationId="{1D8BCEB8-0AFC-3BE7-A0D1-830E4293638D}"/>
          </ac:spMkLst>
        </pc:spChg>
        <pc:spChg chg="add mod">
          <ac:chgData name="Spencer Friedman" userId="1b876beb-1799-4759-a147-a0ca5369287b" providerId="ADAL" clId="{972D6F5D-499F-9248-B4EC-837505D8D74E}" dt="2023-10-26T16:53:28.624" v="10239"/>
          <ac:spMkLst>
            <pc:docMk/>
            <pc:sldMk cId="2071174241" sldId="264"/>
            <ac:spMk id="146" creationId="{B74E17EA-03F7-F5F1-EF10-A17BAB2EC67A}"/>
          </ac:spMkLst>
        </pc:spChg>
        <pc:spChg chg="add mod">
          <ac:chgData name="Spencer Friedman" userId="1b876beb-1799-4759-a147-a0ca5369287b" providerId="ADAL" clId="{972D6F5D-499F-9248-B4EC-837505D8D74E}" dt="2023-10-26T16:53:28.624" v="10239"/>
          <ac:spMkLst>
            <pc:docMk/>
            <pc:sldMk cId="2071174241" sldId="264"/>
            <ac:spMk id="147" creationId="{B202EBB4-6B12-CE3E-56B5-2A2B23EDFF50}"/>
          </ac:spMkLst>
        </pc:spChg>
        <pc:spChg chg="add mod">
          <ac:chgData name="Spencer Friedman" userId="1b876beb-1799-4759-a147-a0ca5369287b" providerId="ADAL" clId="{972D6F5D-499F-9248-B4EC-837505D8D74E}" dt="2023-10-26T16:53:28.624" v="10239"/>
          <ac:spMkLst>
            <pc:docMk/>
            <pc:sldMk cId="2071174241" sldId="264"/>
            <ac:spMk id="148" creationId="{AB1BCFA1-3583-D390-2E5F-3A4CBE83ABE7}"/>
          </ac:spMkLst>
        </pc:spChg>
        <pc:spChg chg="add mod">
          <ac:chgData name="Spencer Friedman" userId="1b876beb-1799-4759-a147-a0ca5369287b" providerId="ADAL" clId="{972D6F5D-499F-9248-B4EC-837505D8D74E}" dt="2023-10-26T16:53:28.624" v="10239"/>
          <ac:spMkLst>
            <pc:docMk/>
            <pc:sldMk cId="2071174241" sldId="264"/>
            <ac:spMk id="150" creationId="{BB3189EB-0B93-347F-2C6B-DC0AE2270AE4}"/>
          </ac:spMkLst>
        </pc:spChg>
        <pc:spChg chg="add mod">
          <ac:chgData name="Spencer Friedman" userId="1b876beb-1799-4759-a147-a0ca5369287b" providerId="ADAL" clId="{972D6F5D-499F-9248-B4EC-837505D8D74E}" dt="2023-10-26T16:53:28.624" v="10239"/>
          <ac:spMkLst>
            <pc:docMk/>
            <pc:sldMk cId="2071174241" sldId="264"/>
            <ac:spMk id="151" creationId="{2C194E45-08D4-A3FA-C985-17210F4FE6C6}"/>
          </ac:spMkLst>
        </pc:spChg>
        <pc:spChg chg="mod">
          <ac:chgData name="Spencer Friedman" userId="1b876beb-1799-4759-a147-a0ca5369287b" providerId="ADAL" clId="{972D6F5D-499F-9248-B4EC-837505D8D74E}" dt="2023-10-26T16:53:28.624" v="10239"/>
          <ac:spMkLst>
            <pc:docMk/>
            <pc:sldMk cId="2071174241" sldId="264"/>
            <ac:spMk id="155" creationId="{CC638BE2-FA35-A725-084F-62CDF80CB3D8}"/>
          </ac:spMkLst>
        </pc:spChg>
        <pc:spChg chg="mod">
          <ac:chgData name="Spencer Friedman" userId="1b876beb-1799-4759-a147-a0ca5369287b" providerId="ADAL" clId="{972D6F5D-499F-9248-B4EC-837505D8D74E}" dt="2023-10-26T16:53:28.624" v="10239"/>
          <ac:spMkLst>
            <pc:docMk/>
            <pc:sldMk cId="2071174241" sldId="264"/>
            <ac:spMk id="158" creationId="{7B3BC851-6282-08F3-97AA-C8EA3E033553}"/>
          </ac:spMkLst>
        </pc:spChg>
        <pc:spChg chg="mod">
          <ac:chgData name="Spencer Friedman" userId="1b876beb-1799-4759-a147-a0ca5369287b" providerId="ADAL" clId="{972D6F5D-499F-9248-B4EC-837505D8D74E}" dt="2023-10-26T16:53:28.624" v="10239"/>
          <ac:spMkLst>
            <pc:docMk/>
            <pc:sldMk cId="2071174241" sldId="264"/>
            <ac:spMk id="161" creationId="{FC0FFB26-6691-FCA8-6063-A1FD86C9C166}"/>
          </ac:spMkLst>
        </pc:spChg>
        <pc:spChg chg="mod topLvl">
          <ac:chgData name="Spencer Friedman" userId="1b876beb-1799-4759-a147-a0ca5369287b" providerId="ADAL" clId="{972D6F5D-499F-9248-B4EC-837505D8D74E}" dt="2023-10-26T16:56:42.658" v="10259" actId="165"/>
          <ac:spMkLst>
            <pc:docMk/>
            <pc:sldMk cId="2071174241" sldId="264"/>
            <ac:spMk id="164" creationId="{8021AFEE-6A02-1C63-8EF0-29E8E53FE9DD}"/>
          </ac:spMkLst>
        </pc:spChg>
        <pc:spChg chg="mod topLvl">
          <ac:chgData name="Spencer Friedman" userId="1b876beb-1799-4759-a147-a0ca5369287b" providerId="ADAL" clId="{972D6F5D-499F-9248-B4EC-837505D8D74E}" dt="2023-10-26T16:57:28.252" v="10267" actId="165"/>
          <ac:spMkLst>
            <pc:docMk/>
            <pc:sldMk cId="2071174241" sldId="264"/>
            <ac:spMk id="169" creationId="{25993244-ABAB-F66D-F9E8-6BEFE4FE0B1F}"/>
          </ac:spMkLst>
        </pc:spChg>
        <pc:spChg chg="mod topLvl">
          <ac:chgData name="Spencer Friedman" userId="1b876beb-1799-4759-a147-a0ca5369287b" providerId="ADAL" clId="{972D6F5D-499F-9248-B4EC-837505D8D74E}" dt="2023-10-26T16:58:25.135" v="10277" actId="165"/>
          <ac:spMkLst>
            <pc:docMk/>
            <pc:sldMk cId="2071174241" sldId="264"/>
            <ac:spMk id="174" creationId="{80228E4C-1FF3-EC21-088F-9079A07A337D}"/>
          </ac:spMkLst>
        </pc:spChg>
        <pc:spChg chg="add mod">
          <ac:chgData name="Spencer Friedman" userId="1b876beb-1799-4759-a147-a0ca5369287b" providerId="ADAL" clId="{972D6F5D-499F-9248-B4EC-837505D8D74E}" dt="2023-10-26T17:08:51.771" v="10611" actId="20577"/>
          <ac:spMkLst>
            <pc:docMk/>
            <pc:sldMk cId="2071174241" sldId="264"/>
            <ac:spMk id="188" creationId="{C6FB08BF-11DA-5292-7701-81439F1BC22F}"/>
          </ac:spMkLst>
        </pc:spChg>
        <pc:spChg chg="add mod">
          <ac:chgData name="Spencer Friedman" userId="1b876beb-1799-4759-a147-a0ca5369287b" providerId="ADAL" clId="{972D6F5D-499F-9248-B4EC-837505D8D74E}" dt="2023-10-26T17:08:56.002" v="10627" actId="20577"/>
          <ac:spMkLst>
            <pc:docMk/>
            <pc:sldMk cId="2071174241" sldId="264"/>
            <ac:spMk id="189" creationId="{01077E7E-4140-ECE0-5CCE-3503C804A654}"/>
          </ac:spMkLst>
        </pc:spChg>
        <pc:spChg chg="add mod">
          <ac:chgData name="Spencer Friedman" userId="1b876beb-1799-4759-a147-a0ca5369287b" providerId="ADAL" clId="{972D6F5D-499F-9248-B4EC-837505D8D74E}" dt="2023-10-26T17:09:02.063" v="10651" actId="20577"/>
          <ac:spMkLst>
            <pc:docMk/>
            <pc:sldMk cId="2071174241" sldId="264"/>
            <ac:spMk id="190" creationId="{16575DA2-FD4A-9237-A02B-F5F438E20990}"/>
          </ac:spMkLst>
        </pc:spChg>
        <pc:spChg chg="add del mod">
          <ac:chgData name="Spencer Friedman" userId="1b876beb-1799-4759-a147-a0ca5369287b" providerId="ADAL" clId="{972D6F5D-499F-9248-B4EC-837505D8D74E}" dt="2023-10-26T17:06:55.096" v="10487" actId="478"/>
          <ac:spMkLst>
            <pc:docMk/>
            <pc:sldMk cId="2071174241" sldId="264"/>
            <ac:spMk id="191" creationId="{192E8231-6841-DA6D-1207-DC8BEBFEC2CA}"/>
          </ac:spMkLst>
        </pc:spChg>
        <pc:spChg chg="add del mod">
          <ac:chgData name="Spencer Friedman" userId="1b876beb-1799-4759-a147-a0ca5369287b" providerId="ADAL" clId="{972D6F5D-499F-9248-B4EC-837505D8D74E}" dt="2023-10-26T17:06:55.096" v="10487" actId="478"/>
          <ac:spMkLst>
            <pc:docMk/>
            <pc:sldMk cId="2071174241" sldId="264"/>
            <ac:spMk id="192" creationId="{FB95D87B-FE27-8C0A-0E52-44D5CBBFF0A9}"/>
          </ac:spMkLst>
        </pc:spChg>
        <pc:spChg chg="add del mod">
          <ac:chgData name="Spencer Friedman" userId="1b876beb-1799-4759-a147-a0ca5369287b" providerId="ADAL" clId="{972D6F5D-499F-9248-B4EC-837505D8D74E}" dt="2023-10-26T17:06:55.096" v="10487" actId="478"/>
          <ac:spMkLst>
            <pc:docMk/>
            <pc:sldMk cId="2071174241" sldId="264"/>
            <ac:spMk id="193" creationId="{64954FDA-551F-7B5A-7FC6-AE96522CA387}"/>
          </ac:spMkLst>
        </pc:spChg>
        <pc:spChg chg="add mod">
          <ac:chgData name="Spencer Friedman" userId="1b876beb-1799-4759-a147-a0ca5369287b" providerId="ADAL" clId="{972D6F5D-499F-9248-B4EC-837505D8D74E}" dt="2023-10-26T17:08:46.765" v="10598" actId="20577"/>
          <ac:spMkLst>
            <pc:docMk/>
            <pc:sldMk cId="2071174241" sldId="264"/>
            <ac:spMk id="194" creationId="{F8F67058-C022-77D6-5FE0-C8AE9FA23A3F}"/>
          </ac:spMkLst>
        </pc:spChg>
        <pc:spChg chg="add mod">
          <ac:chgData name="Spencer Friedman" userId="1b876beb-1799-4759-a147-a0ca5369287b" providerId="ADAL" clId="{972D6F5D-499F-9248-B4EC-837505D8D74E}" dt="2023-10-26T17:08:31.568" v="10566" actId="20577"/>
          <ac:spMkLst>
            <pc:docMk/>
            <pc:sldMk cId="2071174241" sldId="264"/>
            <ac:spMk id="195" creationId="{A4CE70B6-EF14-E2EC-25EE-DD8541BD3178}"/>
          </ac:spMkLst>
        </pc:spChg>
        <pc:spChg chg="add mod">
          <ac:chgData name="Spencer Friedman" userId="1b876beb-1799-4759-a147-a0ca5369287b" providerId="ADAL" clId="{972D6F5D-499F-9248-B4EC-837505D8D74E}" dt="2023-10-26T17:08:26.308" v="10548" actId="207"/>
          <ac:spMkLst>
            <pc:docMk/>
            <pc:sldMk cId="2071174241" sldId="264"/>
            <ac:spMk id="196" creationId="{9267C8D3-B537-1553-EF61-4C175397D0A8}"/>
          </ac:spMkLst>
        </pc:spChg>
        <pc:grpChg chg="del mod">
          <ac:chgData name="Spencer Friedman" userId="1b876beb-1799-4759-a147-a0ca5369287b" providerId="ADAL" clId="{972D6F5D-499F-9248-B4EC-837505D8D74E}" dt="2023-10-26T01:34:17.339" v="9155" actId="165"/>
          <ac:grpSpMkLst>
            <pc:docMk/>
            <pc:sldMk cId="2071174241" sldId="264"/>
            <ac:grpSpMk id="44" creationId="{C9FFCD31-0203-1465-D841-83FC9191D7E9}"/>
          </ac:grpSpMkLst>
        </pc:grpChg>
        <pc:grpChg chg="add del mod">
          <ac:chgData name="Spencer Friedman" userId="1b876beb-1799-4759-a147-a0ca5369287b" providerId="ADAL" clId="{972D6F5D-499F-9248-B4EC-837505D8D74E}" dt="2023-10-26T01:30:27.231" v="9076" actId="165"/>
          <ac:grpSpMkLst>
            <pc:docMk/>
            <pc:sldMk cId="2071174241" sldId="264"/>
            <ac:grpSpMk id="46" creationId="{D8263B20-9C09-21FF-5215-7D923A9E9E0D}"/>
          </ac:grpSpMkLst>
        </pc:grpChg>
        <pc:grpChg chg="del mod">
          <ac:chgData name="Spencer Friedman" userId="1b876beb-1799-4759-a147-a0ca5369287b" providerId="ADAL" clId="{972D6F5D-499F-9248-B4EC-837505D8D74E}" dt="2023-10-26T01:38:06.006" v="9193" actId="165"/>
          <ac:grpSpMkLst>
            <pc:docMk/>
            <pc:sldMk cId="2071174241" sldId="264"/>
            <ac:grpSpMk id="47" creationId="{394248AC-0026-84C6-3D41-1CB82159A84B}"/>
          </ac:grpSpMkLst>
        </pc:grpChg>
        <pc:grpChg chg="add del mod">
          <ac:chgData name="Spencer Friedman" userId="1b876beb-1799-4759-a147-a0ca5369287b" providerId="ADAL" clId="{972D6F5D-499F-9248-B4EC-837505D8D74E}" dt="2023-10-26T16:59:01.533" v="10287" actId="165"/>
          <ac:grpSpMkLst>
            <pc:docMk/>
            <pc:sldMk cId="2071174241" sldId="264"/>
            <ac:grpSpMk id="125" creationId="{F754495C-6AF9-8B98-B979-DB2905BDD4E7}"/>
          </ac:grpSpMkLst>
        </pc:grpChg>
        <pc:grpChg chg="add del mod">
          <ac:chgData name="Spencer Friedman" userId="1b876beb-1799-4759-a147-a0ca5369287b" providerId="ADAL" clId="{972D6F5D-499F-9248-B4EC-837505D8D74E}" dt="2023-10-26T16:58:59.524" v="10286" actId="165"/>
          <ac:grpSpMkLst>
            <pc:docMk/>
            <pc:sldMk cId="2071174241" sldId="264"/>
            <ac:grpSpMk id="126" creationId="{C756DCD7-3FF0-5468-E257-BC9ACB7932C7}"/>
          </ac:grpSpMkLst>
        </pc:grpChg>
        <pc:grpChg chg="add mod">
          <ac:chgData name="Spencer Friedman" userId="1b876beb-1799-4759-a147-a0ca5369287b" providerId="ADAL" clId="{972D6F5D-499F-9248-B4EC-837505D8D74E}" dt="2023-10-26T16:49:38.757" v="10185" actId="12789"/>
          <ac:grpSpMkLst>
            <pc:docMk/>
            <pc:sldMk cId="2071174241" sldId="264"/>
            <ac:grpSpMk id="127" creationId="{6C07B1DA-04D2-A72C-F3FF-07E65EEE6EBB}"/>
          </ac:grpSpMkLst>
        </pc:grpChg>
        <pc:grpChg chg="add del mod">
          <ac:chgData name="Spencer Friedman" userId="1b876beb-1799-4759-a147-a0ca5369287b" providerId="ADAL" clId="{972D6F5D-499F-9248-B4EC-837505D8D74E}" dt="2023-10-26T16:56:40.675" v="10258" actId="165"/>
          <ac:grpSpMkLst>
            <pc:docMk/>
            <pc:sldMk cId="2071174241" sldId="264"/>
            <ac:grpSpMk id="128" creationId="{6186F9DE-69C2-465A-9718-B5F38E0F7FEB}"/>
          </ac:grpSpMkLst>
        </pc:grpChg>
        <pc:grpChg chg="add del mod">
          <ac:chgData name="Spencer Friedman" userId="1b876beb-1799-4759-a147-a0ca5369287b" providerId="ADAL" clId="{972D6F5D-499F-9248-B4EC-837505D8D74E}" dt="2023-10-26T16:50:30.996" v="10195" actId="165"/>
          <ac:grpSpMkLst>
            <pc:docMk/>
            <pc:sldMk cId="2071174241" sldId="264"/>
            <ac:grpSpMk id="129" creationId="{665AE4E0-0A2D-5EE3-EECB-16022C58F7A2}"/>
          </ac:grpSpMkLst>
        </pc:grpChg>
        <pc:grpChg chg="add del mod">
          <ac:chgData name="Spencer Friedman" userId="1b876beb-1799-4759-a147-a0ca5369287b" providerId="ADAL" clId="{972D6F5D-499F-9248-B4EC-837505D8D74E}" dt="2023-10-26T16:57:26.318" v="10266" actId="165"/>
          <ac:grpSpMkLst>
            <pc:docMk/>
            <pc:sldMk cId="2071174241" sldId="264"/>
            <ac:grpSpMk id="134" creationId="{230B242F-D8D9-C1A8-1104-50F46224FC74}"/>
          </ac:grpSpMkLst>
        </pc:grpChg>
        <pc:grpChg chg="add del mod">
          <ac:chgData name="Spencer Friedman" userId="1b876beb-1799-4759-a147-a0ca5369287b" providerId="ADAL" clId="{972D6F5D-499F-9248-B4EC-837505D8D74E}" dt="2023-10-26T16:58:23.287" v="10276" actId="165"/>
          <ac:grpSpMkLst>
            <pc:docMk/>
            <pc:sldMk cId="2071174241" sldId="264"/>
            <ac:grpSpMk id="139" creationId="{E98A2AB5-6D5F-D95F-3105-E9DEF2E8769B}"/>
          </ac:grpSpMkLst>
        </pc:grpChg>
        <pc:grpChg chg="add del mod">
          <ac:chgData name="Spencer Friedman" userId="1b876beb-1799-4759-a147-a0ca5369287b" providerId="ADAL" clId="{972D6F5D-499F-9248-B4EC-837505D8D74E}" dt="2023-10-26T16:56:07.128" v="10253" actId="165"/>
          <ac:grpSpMkLst>
            <pc:docMk/>
            <pc:sldMk cId="2071174241" sldId="264"/>
            <ac:grpSpMk id="143" creationId="{49FF70E9-14A0-DC02-A3F5-D161E0910768}"/>
          </ac:grpSpMkLst>
        </pc:grpChg>
        <pc:grpChg chg="add mod">
          <ac:chgData name="Spencer Friedman" userId="1b876beb-1799-4759-a147-a0ca5369287b" providerId="ADAL" clId="{972D6F5D-499F-9248-B4EC-837505D8D74E}" dt="2023-10-26T16:53:28.624" v="10239"/>
          <ac:grpSpMkLst>
            <pc:docMk/>
            <pc:sldMk cId="2071174241" sldId="264"/>
            <ac:grpSpMk id="153" creationId="{AA926055-26C3-206F-5881-A76654C02825}"/>
          </ac:grpSpMkLst>
        </pc:grpChg>
        <pc:grpChg chg="add mod">
          <ac:chgData name="Spencer Friedman" userId="1b876beb-1799-4759-a147-a0ca5369287b" providerId="ADAL" clId="{972D6F5D-499F-9248-B4EC-837505D8D74E}" dt="2023-10-26T16:53:28.624" v="10239"/>
          <ac:grpSpMkLst>
            <pc:docMk/>
            <pc:sldMk cId="2071174241" sldId="264"/>
            <ac:grpSpMk id="156" creationId="{D3C8F391-3D0E-6DA9-7033-6423BB9DBD27}"/>
          </ac:grpSpMkLst>
        </pc:grpChg>
        <pc:grpChg chg="add mod">
          <ac:chgData name="Spencer Friedman" userId="1b876beb-1799-4759-a147-a0ca5369287b" providerId="ADAL" clId="{972D6F5D-499F-9248-B4EC-837505D8D74E}" dt="2023-10-26T16:53:28.624" v="10239"/>
          <ac:grpSpMkLst>
            <pc:docMk/>
            <pc:sldMk cId="2071174241" sldId="264"/>
            <ac:grpSpMk id="159" creationId="{10BA3904-141A-96A3-CAD4-D088EBB69F30}"/>
          </ac:grpSpMkLst>
        </pc:grpChg>
        <pc:grpChg chg="add del mod">
          <ac:chgData name="Spencer Friedman" userId="1b876beb-1799-4759-a147-a0ca5369287b" providerId="ADAL" clId="{972D6F5D-499F-9248-B4EC-837505D8D74E}" dt="2023-10-26T16:56:42.658" v="10259" actId="165"/>
          <ac:grpSpMkLst>
            <pc:docMk/>
            <pc:sldMk cId="2071174241" sldId="264"/>
            <ac:grpSpMk id="162" creationId="{2C0E6E30-223E-B259-EC66-1A6EA3446E6D}"/>
          </ac:grpSpMkLst>
        </pc:grpChg>
        <pc:grpChg chg="add del mod">
          <ac:chgData name="Spencer Friedman" userId="1b876beb-1799-4759-a147-a0ca5369287b" providerId="ADAL" clId="{972D6F5D-499F-9248-B4EC-837505D8D74E}" dt="2023-10-26T16:57:28.252" v="10267" actId="165"/>
          <ac:grpSpMkLst>
            <pc:docMk/>
            <pc:sldMk cId="2071174241" sldId="264"/>
            <ac:grpSpMk id="167" creationId="{73E19114-E661-21E1-BF1F-0E36DF1BD291}"/>
          </ac:grpSpMkLst>
        </pc:grpChg>
        <pc:grpChg chg="add del mod">
          <ac:chgData name="Spencer Friedman" userId="1b876beb-1799-4759-a147-a0ca5369287b" providerId="ADAL" clId="{972D6F5D-499F-9248-B4EC-837505D8D74E}" dt="2023-10-26T16:58:25.135" v="10277" actId="165"/>
          <ac:grpSpMkLst>
            <pc:docMk/>
            <pc:sldMk cId="2071174241" sldId="264"/>
            <ac:grpSpMk id="172" creationId="{6B43E14C-E549-D19A-B5A4-35AAD75373C4}"/>
          </ac:grpSpMkLst>
        </pc:grpChg>
        <pc:grpChg chg="add mod">
          <ac:chgData name="Spencer Friedman" userId="1b876beb-1799-4759-a147-a0ca5369287b" providerId="ADAL" clId="{972D6F5D-499F-9248-B4EC-837505D8D74E}" dt="2023-10-26T16:59:45.344" v="10303" actId="164"/>
          <ac:grpSpMkLst>
            <pc:docMk/>
            <pc:sldMk cId="2071174241" sldId="264"/>
            <ac:grpSpMk id="185" creationId="{F719D75B-DED8-5CBC-C729-E718AC8FE814}"/>
          </ac:grpSpMkLst>
        </pc:grpChg>
        <pc:grpChg chg="add mod">
          <ac:chgData name="Spencer Friedman" userId="1b876beb-1799-4759-a147-a0ca5369287b" providerId="ADAL" clId="{972D6F5D-499F-9248-B4EC-837505D8D74E}" dt="2023-10-26T16:59:54.417" v="10306" actId="164"/>
          <ac:grpSpMkLst>
            <pc:docMk/>
            <pc:sldMk cId="2071174241" sldId="264"/>
            <ac:grpSpMk id="186" creationId="{323F45A6-108F-D606-4C68-3BE301AB9D3E}"/>
          </ac:grpSpMkLst>
        </pc:grpChg>
        <pc:picChg chg="del mod">
          <ac:chgData name="Spencer Friedman" userId="1b876beb-1799-4759-a147-a0ca5369287b" providerId="ADAL" clId="{972D6F5D-499F-9248-B4EC-837505D8D74E}" dt="2023-10-26T16:14:44.286" v="9846" actId="478"/>
          <ac:picMkLst>
            <pc:docMk/>
            <pc:sldMk cId="2071174241" sldId="264"/>
            <ac:picMk id="6" creationId="{B3ABC156-C0D7-5690-4E21-FB361A2C57A9}"/>
          </ac:picMkLst>
        </pc:picChg>
        <pc:picChg chg="add del mod topLvl">
          <ac:chgData name="Spencer Friedman" userId="1b876beb-1799-4759-a147-a0ca5369287b" providerId="ADAL" clId="{972D6F5D-499F-9248-B4EC-837505D8D74E}" dt="2023-10-26T16:56:09.655" v="10254" actId="478"/>
          <ac:picMkLst>
            <pc:docMk/>
            <pc:sldMk cId="2071174241" sldId="264"/>
            <ac:picMk id="9" creationId="{2217A54C-BD0E-4471-2FC8-9C9D23AD6472}"/>
          </ac:picMkLst>
        </pc:picChg>
        <pc:picChg chg="del mod">
          <ac:chgData name="Spencer Friedman" userId="1b876beb-1799-4759-a147-a0ca5369287b" providerId="ADAL" clId="{972D6F5D-499F-9248-B4EC-837505D8D74E}" dt="2023-10-26T16:43:19.531" v="10125" actId="478"/>
          <ac:picMkLst>
            <pc:docMk/>
            <pc:sldMk cId="2071174241" sldId="264"/>
            <ac:picMk id="17" creationId="{9436C037-38B7-BBEC-8D46-415AC36C6767}"/>
          </ac:picMkLst>
        </pc:picChg>
        <pc:picChg chg="add del mod">
          <ac:chgData name="Spencer Friedman" userId="1b876beb-1799-4759-a147-a0ca5369287b" providerId="ADAL" clId="{972D6F5D-499F-9248-B4EC-837505D8D74E}" dt="2023-10-26T16:48:21.793" v="10173" actId="478"/>
          <ac:picMkLst>
            <pc:docMk/>
            <pc:sldMk cId="2071174241" sldId="264"/>
            <ac:picMk id="18" creationId="{720BE45D-D149-CCBC-B913-9037AC73386F}"/>
          </ac:picMkLst>
        </pc:picChg>
        <pc:picChg chg="del mod topLvl">
          <ac:chgData name="Spencer Friedman" userId="1b876beb-1799-4759-a147-a0ca5369287b" providerId="ADAL" clId="{972D6F5D-499F-9248-B4EC-837505D8D74E}" dt="2023-10-26T16:14:55.203" v="9848" actId="478"/>
          <ac:picMkLst>
            <pc:docMk/>
            <pc:sldMk cId="2071174241" sldId="264"/>
            <ac:picMk id="20" creationId="{7DDD83BB-27ED-AB9E-1C31-B23466B14B2F}"/>
          </ac:picMkLst>
        </pc:picChg>
        <pc:picChg chg="add del mod topLvl">
          <ac:chgData name="Spencer Friedman" userId="1b876beb-1799-4759-a147-a0ca5369287b" providerId="ADAL" clId="{972D6F5D-499F-9248-B4EC-837505D8D74E}" dt="2023-10-26T16:58:29.207" v="10278" actId="478"/>
          <ac:picMkLst>
            <pc:docMk/>
            <pc:sldMk cId="2071174241" sldId="264"/>
            <ac:picMk id="22" creationId="{1917EAD5-0B30-D59E-6FA4-C35C290C9D8F}"/>
          </ac:picMkLst>
        </pc:picChg>
        <pc:picChg chg="del mod topLvl">
          <ac:chgData name="Spencer Friedman" userId="1b876beb-1799-4759-a147-a0ca5369287b" providerId="ADAL" clId="{972D6F5D-499F-9248-B4EC-837505D8D74E}" dt="2023-10-26T16:57:31.168" v="10268" actId="478"/>
          <ac:picMkLst>
            <pc:docMk/>
            <pc:sldMk cId="2071174241" sldId="264"/>
            <ac:picMk id="27" creationId="{404312E4-EE0B-5542-BAE7-BB3625DEF70C}"/>
          </ac:picMkLst>
        </pc:picChg>
        <pc:picChg chg="add del mod">
          <ac:chgData name="Spencer Friedman" userId="1b876beb-1799-4759-a147-a0ca5369287b" providerId="ADAL" clId="{972D6F5D-499F-9248-B4EC-837505D8D74E}" dt="2023-10-26T16:51:57.904" v="10219" actId="478"/>
          <ac:picMkLst>
            <pc:docMk/>
            <pc:sldMk cId="2071174241" sldId="264"/>
            <ac:picMk id="28" creationId="{E26D56DF-CC70-4914-A063-C907498B0F40}"/>
          </ac:picMkLst>
        </pc:picChg>
        <pc:picChg chg="add del mod">
          <ac:chgData name="Spencer Friedman" userId="1b876beb-1799-4759-a147-a0ca5369287b" providerId="ADAL" clId="{972D6F5D-499F-9248-B4EC-837505D8D74E}" dt="2023-10-26T16:51:54.900" v="10217" actId="478"/>
          <ac:picMkLst>
            <pc:docMk/>
            <pc:sldMk cId="2071174241" sldId="264"/>
            <ac:picMk id="37" creationId="{46FF67A4-20B0-6EF9-61A8-85EF92697990}"/>
          </ac:picMkLst>
        </pc:picChg>
        <pc:picChg chg="del mod topLvl">
          <ac:chgData name="Spencer Friedman" userId="1b876beb-1799-4759-a147-a0ca5369287b" providerId="ADAL" clId="{972D6F5D-499F-9248-B4EC-837505D8D74E}" dt="2023-10-26T16:51:56.408" v="10218" actId="478"/>
          <ac:picMkLst>
            <pc:docMk/>
            <pc:sldMk cId="2071174241" sldId="264"/>
            <ac:picMk id="54" creationId="{C90AE3EF-A273-6826-D41A-EFB640F44906}"/>
          </ac:picMkLst>
        </pc:picChg>
        <pc:picChg chg="add del mod topLvl">
          <ac:chgData name="Spencer Friedman" userId="1b876beb-1799-4759-a147-a0ca5369287b" providerId="ADAL" clId="{972D6F5D-499F-9248-B4EC-837505D8D74E}" dt="2023-10-26T16:59:04.273" v="10288" actId="478"/>
          <ac:picMkLst>
            <pc:docMk/>
            <pc:sldMk cId="2071174241" sldId="264"/>
            <ac:picMk id="89" creationId="{00501DBF-3830-A1F2-1748-7C4A2F6154AB}"/>
          </ac:picMkLst>
        </pc:picChg>
        <pc:picChg chg="add del mod topLvl">
          <ac:chgData name="Spencer Friedman" userId="1b876beb-1799-4759-a147-a0ca5369287b" providerId="ADAL" clId="{972D6F5D-499F-9248-B4EC-837505D8D74E}" dt="2023-10-26T16:56:45.079" v="10260" actId="478"/>
          <ac:picMkLst>
            <pc:docMk/>
            <pc:sldMk cId="2071174241" sldId="264"/>
            <ac:picMk id="90" creationId="{94A4F199-BBF6-B4B0-094F-FA9F33A9866D}"/>
          </ac:picMkLst>
        </pc:picChg>
        <pc:picChg chg="add mod">
          <ac:chgData name="Spencer Friedman" userId="1b876beb-1799-4759-a147-a0ca5369287b" providerId="ADAL" clId="{972D6F5D-499F-9248-B4EC-837505D8D74E}" dt="2023-10-26T16:49:31.905" v="10184" actId="164"/>
          <ac:picMkLst>
            <pc:docMk/>
            <pc:sldMk cId="2071174241" sldId="264"/>
            <ac:picMk id="113" creationId="{232BC57B-829B-3DDD-9E89-701F14AF8B37}"/>
          </ac:picMkLst>
        </pc:picChg>
        <pc:picChg chg="add del mod topLvl">
          <ac:chgData name="Spencer Friedman" userId="1b876beb-1799-4759-a147-a0ca5369287b" providerId="ADAL" clId="{972D6F5D-499F-9248-B4EC-837505D8D74E}" dt="2023-10-26T16:59:04.273" v="10288" actId="478"/>
          <ac:picMkLst>
            <pc:docMk/>
            <pc:sldMk cId="2071174241" sldId="264"/>
            <ac:picMk id="123" creationId="{AEBC03C2-9A48-2255-8C40-1BFAF1D0A46F}"/>
          </ac:picMkLst>
        </pc:picChg>
        <pc:picChg chg="del mod topLvl">
          <ac:chgData name="Spencer Friedman" userId="1b876beb-1799-4759-a147-a0ca5369287b" providerId="ADAL" clId="{972D6F5D-499F-9248-B4EC-837505D8D74E}" dt="2023-10-26T16:50:33.596" v="10196" actId="478"/>
          <ac:picMkLst>
            <pc:docMk/>
            <pc:sldMk cId="2071174241" sldId="264"/>
            <ac:picMk id="130" creationId="{61A22CEB-D83D-68F8-16C5-F2554E4B8982}"/>
          </ac:picMkLst>
        </pc:picChg>
        <pc:picChg chg="mod">
          <ac:chgData name="Spencer Friedman" userId="1b876beb-1799-4759-a147-a0ca5369287b" providerId="ADAL" clId="{972D6F5D-499F-9248-B4EC-837505D8D74E}" dt="2023-10-26T16:53:28.624" v="10239"/>
          <ac:picMkLst>
            <pc:docMk/>
            <pc:sldMk cId="2071174241" sldId="264"/>
            <ac:picMk id="154" creationId="{84D0EAB1-DB01-59F2-C01D-2DDCAABC27EA}"/>
          </ac:picMkLst>
        </pc:picChg>
        <pc:picChg chg="mod">
          <ac:chgData name="Spencer Friedman" userId="1b876beb-1799-4759-a147-a0ca5369287b" providerId="ADAL" clId="{972D6F5D-499F-9248-B4EC-837505D8D74E}" dt="2023-10-26T16:53:28.624" v="10239"/>
          <ac:picMkLst>
            <pc:docMk/>
            <pc:sldMk cId="2071174241" sldId="264"/>
            <ac:picMk id="157" creationId="{3770AD01-5685-4690-245E-BF9BF7AACEF7}"/>
          </ac:picMkLst>
        </pc:picChg>
        <pc:picChg chg="mod">
          <ac:chgData name="Spencer Friedman" userId="1b876beb-1799-4759-a147-a0ca5369287b" providerId="ADAL" clId="{972D6F5D-499F-9248-B4EC-837505D8D74E}" dt="2023-10-26T16:53:28.624" v="10239"/>
          <ac:picMkLst>
            <pc:docMk/>
            <pc:sldMk cId="2071174241" sldId="264"/>
            <ac:picMk id="160" creationId="{F6BA21AB-5EB3-D8ED-3058-0CC0E96C256C}"/>
          </ac:picMkLst>
        </pc:picChg>
        <pc:picChg chg="del mod topLvl">
          <ac:chgData name="Spencer Friedman" userId="1b876beb-1799-4759-a147-a0ca5369287b" providerId="ADAL" clId="{972D6F5D-499F-9248-B4EC-837505D8D74E}" dt="2023-10-26T16:56:45.079" v="10260" actId="478"/>
          <ac:picMkLst>
            <pc:docMk/>
            <pc:sldMk cId="2071174241" sldId="264"/>
            <ac:picMk id="163" creationId="{B1DCAB28-A363-E96A-3533-95D85EE3271C}"/>
          </ac:picMkLst>
        </pc:picChg>
        <pc:picChg chg="del mod topLvl">
          <ac:chgData name="Spencer Friedman" userId="1b876beb-1799-4759-a147-a0ca5369287b" providerId="ADAL" clId="{972D6F5D-499F-9248-B4EC-837505D8D74E}" dt="2023-10-26T16:57:31.168" v="10268" actId="478"/>
          <ac:picMkLst>
            <pc:docMk/>
            <pc:sldMk cId="2071174241" sldId="264"/>
            <ac:picMk id="168" creationId="{BDDCE5E5-04F3-4E48-92B1-A6785B5689A3}"/>
          </ac:picMkLst>
        </pc:picChg>
        <pc:picChg chg="del mod topLvl">
          <ac:chgData name="Spencer Friedman" userId="1b876beb-1799-4759-a147-a0ca5369287b" providerId="ADAL" clId="{972D6F5D-499F-9248-B4EC-837505D8D74E}" dt="2023-10-26T16:58:29.207" v="10278" actId="478"/>
          <ac:picMkLst>
            <pc:docMk/>
            <pc:sldMk cId="2071174241" sldId="264"/>
            <ac:picMk id="173" creationId="{814A4C47-C6F5-6255-B432-44C5B272DB98}"/>
          </ac:picMkLst>
        </pc:picChg>
        <pc:picChg chg="add mod">
          <ac:chgData name="Spencer Friedman" userId="1b876beb-1799-4759-a147-a0ca5369287b" providerId="ADAL" clId="{972D6F5D-499F-9248-B4EC-837505D8D74E}" dt="2023-10-26T16:56:24.499" v="10257" actId="1076"/>
          <ac:picMkLst>
            <pc:docMk/>
            <pc:sldMk cId="2071174241" sldId="264"/>
            <ac:picMk id="176" creationId="{5FF92240-3DAC-C3E2-C55C-9A4F2FBD2AFB}"/>
          </ac:picMkLst>
        </pc:picChg>
        <pc:picChg chg="add mod">
          <ac:chgData name="Spencer Friedman" userId="1b876beb-1799-4759-a147-a0ca5369287b" providerId="ADAL" clId="{972D6F5D-499F-9248-B4EC-837505D8D74E}" dt="2023-10-26T16:56:55.007" v="10263" actId="1076"/>
          <ac:picMkLst>
            <pc:docMk/>
            <pc:sldMk cId="2071174241" sldId="264"/>
            <ac:picMk id="177" creationId="{19EA3E41-03E2-84E8-5AD5-9107BFD9AEF8}"/>
          </ac:picMkLst>
        </pc:picChg>
        <pc:picChg chg="add mod">
          <ac:chgData name="Spencer Friedman" userId="1b876beb-1799-4759-a147-a0ca5369287b" providerId="ADAL" clId="{972D6F5D-499F-9248-B4EC-837505D8D74E}" dt="2023-10-26T16:57:03.992" v="10265" actId="1076"/>
          <ac:picMkLst>
            <pc:docMk/>
            <pc:sldMk cId="2071174241" sldId="264"/>
            <ac:picMk id="178" creationId="{3409AB79-DB76-14D4-7766-11229E35F507}"/>
          </ac:picMkLst>
        </pc:picChg>
        <pc:picChg chg="add mod">
          <ac:chgData name="Spencer Friedman" userId="1b876beb-1799-4759-a147-a0ca5369287b" providerId="ADAL" clId="{972D6F5D-499F-9248-B4EC-837505D8D74E}" dt="2023-10-26T16:57:42.442" v="10273" actId="1076"/>
          <ac:picMkLst>
            <pc:docMk/>
            <pc:sldMk cId="2071174241" sldId="264"/>
            <ac:picMk id="179" creationId="{3B9E04A9-2A12-8C28-33E3-AFEFE4F95967}"/>
          </ac:picMkLst>
        </pc:picChg>
        <pc:picChg chg="add mod">
          <ac:chgData name="Spencer Friedman" userId="1b876beb-1799-4759-a147-a0ca5369287b" providerId="ADAL" clId="{972D6F5D-499F-9248-B4EC-837505D8D74E}" dt="2023-10-26T16:57:49.715" v="10275" actId="1076"/>
          <ac:picMkLst>
            <pc:docMk/>
            <pc:sldMk cId="2071174241" sldId="264"/>
            <ac:picMk id="180" creationId="{5F3E1BC8-9FF4-380F-4425-222E17DDBCA2}"/>
          </ac:picMkLst>
        </pc:picChg>
        <pc:picChg chg="add del mod">
          <ac:chgData name="Spencer Friedman" userId="1b876beb-1799-4759-a147-a0ca5369287b" providerId="ADAL" clId="{972D6F5D-499F-9248-B4EC-837505D8D74E}" dt="2023-10-26T17:00:07.008" v="10310" actId="478"/>
          <ac:picMkLst>
            <pc:docMk/>
            <pc:sldMk cId="2071174241" sldId="264"/>
            <ac:picMk id="181" creationId="{3EABBB40-B5ED-8114-C7F9-BF39E380C71C}"/>
          </ac:picMkLst>
        </pc:picChg>
        <pc:picChg chg="add mod">
          <ac:chgData name="Spencer Friedman" userId="1b876beb-1799-4759-a147-a0ca5369287b" providerId="ADAL" clId="{972D6F5D-499F-9248-B4EC-837505D8D74E}" dt="2023-10-26T17:00:01.302" v="10308" actId="1076"/>
          <ac:picMkLst>
            <pc:docMk/>
            <pc:sldMk cId="2071174241" sldId="264"/>
            <ac:picMk id="182" creationId="{36B0F1D8-9E34-ED1A-7593-F2C8EED76933}"/>
          </ac:picMkLst>
        </pc:picChg>
        <pc:picChg chg="add mod">
          <ac:chgData name="Spencer Friedman" userId="1b876beb-1799-4759-a147-a0ca5369287b" providerId="ADAL" clId="{972D6F5D-499F-9248-B4EC-837505D8D74E}" dt="2023-10-26T16:59:45.344" v="10303" actId="164"/>
          <ac:picMkLst>
            <pc:docMk/>
            <pc:sldMk cId="2071174241" sldId="264"/>
            <ac:picMk id="183" creationId="{DFD72456-8A3E-0968-ED48-11927414FC4D}"/>
          </ac:picMkLst>
        </pc:picChg>
        <pc:picChg chg="add mod">
          <ac:chgData name="Spencer Friedman" userId="1b876beb-1799-4759-a147-a0ca5369287b" providerId="ADAL" clId="{972D6F5D-499F-9248-B4EC-837505D8D74E}" dt="2023-10-26T16:59:54.417" v="10306" actId="164"/>
          <ac:picMkLst>
            <pc:docMk/>
            <pc:sldMk cId="2071174241" sldId="264"/>
            <ac:picMk id="184" creationId="{8E4707EE-F544-A8A9-4BB0-8C3372C29EF5}"/>
          </ac:picMkLst>
        </pc:picChg>
        <pc:picChg chg="add mod">
          <ac:chgData name="Spencer Friedman" userId="1b876beb-1799-4759-a147-a0ca5369287b" providerId="ADAL" clId="{972D6F5D-499F-9248-B4EC-837505D8D74E}" dt="2023-10-26T17:00:15.062" v="10312" actId="1076"/>
          <ac:picMkLst>
            <pc:docMk/>
            <pc:sldMk cId="2071174241" sldId="264"/>
            <ac:picMk id="187" creationId="{581F5DDA-CF4F-4380-B529-7026CC001DC2}"/>
          </ac:picMkLst>
        </pc:picChg>
        <pc:cxnChg chg="add del mod">
          <ac:chgData name="Spencer Friedman" userId="1b876beb-1799-4759-a147-a0ca5369287b" providerId="ADAL" clId="{972D6F5D-499F-9248-B4EC-837505D8D74E}" dt="2023-10-26T00:58:37.603" v="8990" actId="478"/>
          <ac:cxnSpMkLst>
            <pc:docMk/>
            <pc:sldMk cId="2071174241" sldId="264"/>
            <ac:cxnSpMk id="19" creationId="{10190559-C408-A20C-9205-9101ABC6FD36}"/>
          </ac:cxnSpMkLst>
        </pc:cxnChg>
        <pc:cxnChg chg="add mod">
          <ac:chgData name="Spencer Friedman" userId="1b876beb-1799-4759-a147-a0ca5369287b" providerId="ADAL" clId="{972D6F5D-499F-9248-B4EC-837505D8D74E}" dt="2023-10-26T16:54:42.028" v="10252" actId="12789"/>
          <ac:cxnSpMkLst>
            <pc:docMk/>
            <pc:sldMk cId="2071174241" sldId="264"/>
            <ac:cxnSpMk id="23" creationId="{A321F9AE-4294-6616-471D-E9EB6A7CC725}"/>
          </ac:cxnSpMkLst>
        </pc:cxnChg>
        <pc:cxnChg chg="add mod">
          <ac:chgData name="Spencer Friedman" userId="1b876beb-1799-4759-a147-a0ca5369287b" providerId="ADAL" clId="{972D6F5D-499F-9248-B4EC-837505D8D74E}" dt="2023-10-26T16:54:42.028" v="10252" actId="12789"/>
          <ac:cxnSpMkLst>
            <pc:docMk/>
            <pc:sldMk cId="2071174241" sldId="264"/>
            <ac:cxnSpMk id="30" creationId="{AA16DB9B-7893-FC83-F041-FC67CCD33C8B}"/>
          </ac:cxnSpMkLst>
        </pc:cxnChg>
        <pc:cxnChg chg="mod">
          <ac:chgData name="Spencer Friedman" userId="1b876beb-1799-4759-a147-a0ca5369287b" providerId="ADAL" clId="{972D6F5D-499F-9248-B4EC-837505D8D74E}" dt="2023-10-26T16:59:42.859" v="10302" actId="12788"/>
          <ac:cxnSpMkLst>
            <pc:docMk/>
            <pc:sldMk cId="2071174241" sldId="264"/>
            <ac:cxnSpMk id="31" creationId="{A2229AC9-3D20-BC30-454D-18F452522215}"/>
          </ac:cxnSpMkLst>
        </pc:cxnChg>
        <pc:cxnChg chg="mod">
          <ac:chgData name="Spencer Friedman" userId="1b876beb-1799-4759-a147-a0ca5369287b" providerId="ADAL" clId="{972D6F5D-499F-9248-B4EC-837505D8D74E}" dt="2023-10-26T16:59:42.859" v="10302" actId="12788"/>
          <ac:cxnSpMkLst>
            <pc:docMk/>
            <pc:sldMk cId="2071174241" sldId="264"/>
            <ac:cxnSpMk id="32" creationId="{E0B0FA41-2571-C29E-204D-CAFA35D304E2}"/>
          </ac:cxnSpMkLst>
        </pc:cxnChg>
        <pc:cxnChg chg="mod">
          <ac:chgData name="Spencer Friedman" userId="1b876beb-1799-4759-a147-a0ca5369287b" providerId="ADAL" clId="{972D6F5D-499F-9248-B4EC-837505D8D74E}" dt="2023-10-26T16:51:01.339" v="10204" actId="14100"/>
          <ac:cxnSpMkLst>
            <pc:docMk/>
            <pc:sldMk cId="2071174241" sldId="264"/>
            <ac:cxnSpMk id="34" creationId="{FBAFAE4E-6E6F-6A61-6661-9F6E3CE12D95}"/>
          </ac:cxnSpMkLst>
        </pc:cxnChg>
        <pc:cxnChg chg="add mod">
          <ac:chgData name="Spencer Friedman" userId="1b876beb-1799-4759-a147-a0ca5369287b" providerId="ADAL" clId="{972D6F5D-499F-9248-B4EC-837505D8D74E}" dt="2023-10-26T16:54:42.028" v="10252" actId="12789"/>
          <ac:cxnSpMkLst>
            <pc:docMk/>
            <pc:sldMk cId="2071174241" sldId="264"/>
            <ac:cxnSpMk id="39" creationId="{71273385-03CE-F52D-E5F8-1EDE8994CBC9}"/>
          </ac:cxnSpMkLst>
        </pc:cxnChg>
        <pc:cxnChg chg="mod">
          <ac:chgData name="Spencer Friedman" userId="1b876beb-1799-4759-a147-a0ca5369287b" providerId="ADAL" clId="{972D6F5D-499F-9248-B4EC-837505D8D74E}" dt="2023-10-26T16:54:42.028" v="10252" actId="12789"/>
          <ac:cxnSpMkLst>
            <pc:docMk/>
            <pc:sldMk cId="2071174241" sldId="264"/>
            <ac:cxnSpMk id="41" creationId="{08B19C17-C0AB-3308-0DD7-538369AD66EE}"/>
          </ac:cxnSpMkLst>
        </pc:cxnChg>
        <pc:cxnChg chg="add del mod">
          <ac:chgData name="Spencer Friedman" userId="1b876beb-1799-4759-a147-a0ca5369287b" providerId="ADAL" clId="{972D6F5D-499F-9248-B4EC-837505D8D74E}" dt="2023-10-26T01:38:56.040" v="9208" actId="478"/>
          <ac:cxnSpMkLst>
            <pc:docMk/>
            <pc:sldMk cId="2071174241" sldId="264"/>
            <ac:cxnSpMk id="66" creationId="{E179B7E8-395A-F914-A443-69878786BE34}"/>
          </ac:cxnSpMkLst>
        </pc:cxnChg>
        <pc:cxnChg chg="add mod">
          <ac:chgData name="Spencer Friedman" userId="1b876beb-1799-4759-a147-a0ca5369287b" providerId="ADAL" clId="{972D6F5D-499F-9248-B4EC-837505D8D74E}" dt="2023-10-26T16:51:36.033" v="10213" actId="14100"/>
          <ac:cxnSpMkLst>
            <pc:docMk/>
            <pc:sldMk cId="2071174241" sldId="264"/>
            <ac:cxnSpMk id="74" creationId="{B15480E6-051F-62B3-83BF-BA586B569D33}"/>
          </ac:cxnSpMkLst>
        </pc:cxnChg>
        <pc:cxnChg chg="add mod">
          <ac:chgData name="Spencer Friedman" userId="1b876beb-1799-4759-a147-a0ca5369287b" providerId="ADAL" clId="{972D6F5D-499F-9248-B4EC-837505D8D74E}" dt="2023-10-26T16:40:02.264" v="10108" actId="1036"/>
          <ac:cxnSpMkLst>
            <pc:docMk/>
            <pc:sldMk cId="2071174241" sldId="264"/>
            <ac:cxnSpMk id="77" creationId="{4B3FEA79-BE28-ADD3-2654-BFA3FFC957AE}"/>
          </ac:cxnSpMkLst>
        </pc:cxnChg>
        <pc:cxnChg chg="add mod">
          <ac:chgData name="Spencer Friedman" userId="1b876beb-1799-4759-a147-a0ca5369287b" providerId="ADAL" clId="{972D6F5D-499F-9248-B4EC-837505D8D74E}" dt="2023-10-26T16:54:42.028" v="10252" actId="12789"/>
          <ac:cxnSpMkLst>
            <pc:docMk/>
            <pc:sldMk cId="2071174241" sldId="264"/>
            <ac:cxnSpMk id="80" creationId="{B8FC431D-D8E6-FD86-9A67-E7B24B2CF372}"/>
          </ac:cxnSpMkLst>
        </pc:cxnChg>
        <pc:cxnChg chg="add mod">
          <ac:chgData name="Spencer Friedman" userId="1b876beb-1799-4759-a147-a0ca5369287b" providerId="ADAL" clId="{972D6F5D-499F-9248-B4EC-837505D8D74E}" dt="2023-10-26T16:53:28.624" v="10239"/>
          <ac:cxnSpMkLst>
            <pc:docMk/>
            <pc:sldMk cId="2071174241" sldId="264"/>
            <ac:cxnSpMk id="149" creationId="{57723A05-81D7-8B3F-2B91-75BBE36D5296}"/>
          </ac:cxnSpMkLst>
        </pc:cxnChg>
        <pc:cxnChg chg="add mod">
          <ac:chgData name="Spencer Friedman" userId="1b876beb-1799-4759-a147-a0ca5369287b" providerId="ADAL" clId="{972D6F5D-499F-9248-B4EC-837505D8D74E}" dt="2023-10-26T16:53:28.624" v="10239"/>
          <ac:cxnSpMkLst>
            <pc:docMk/>
            <pc:sldMk cId="2071174241" sldId="264"/>
            <ac:cxnSpMk id="152" creationId="{76133C23-4325-B8B0-8330-AA247E0E75B4}"/>
          </ac:cxnSpMkLst>
        </pc:cxnChg>
        <pc:extLst>
          <p:ext xmlns:p="http://schemas.openxmlformats.org/presentationml/2006/main" uri="{D6D511B9-2390-475A-947B-AFAB55BFBCF1}">
            <pc226:cmChg xmlns:pc226="http://schemas.microsoft.com/office/powerpoint/2022/06/main/command" chg="add">
              <pc226:chgData name="Spencer Friedman" userId="1b876beb-1799-4759-a147-a0ca5369287b" providerId="ADAL" clId="{972D6F5D-499F-9248-B4EC-837505D8D74E}" dt="2023-10-25T00:24:52.686" v="4828"/>
              <pc2:cmMkLst xmlns:pc2="http://schemas.microsoft.com/office/powerpoint/2019/9/main/command">
                <pc:docMk/>
                <pc:sldMk cId="2071174241" sldId="264"/>
                <pc2:cmMk id="{C3EE0CF9-9D26-8E47-B8CE-28FA2FBEA314}"/>
              </pc2:cmMkLst>
            </pc226:cmChg>
          </p:ext>
        </pc:extLst>
      </pc:sldChg>
      <pc:sldChg chg="del">
        <pc:chgData name="Spencer Friedman" userId="1b876beb-1799-4759-a147-a0ca5369287b" providerId="ADAL" clId="{972D6F5D-499F-9248-B4EC-837505D8D74E}" dt="2023-10-23T23:53:07.151" v="2210" actId="2696"/>
        <pc:sldMkLst>
          <pc:docMk/>
          <pc:sldMk cId="3000285534" sldId="265"/>
        </pc:sldMkLst>
      </pc:sldChg>
      <pc:sldChg chg="addSp delSp modSp mod ord">
        <pc:chgData name="Spencer Friedman" userId="1b876beb-1799-4759-a147-a0ca5369287b" providerId="ADAL" clId="{972D6F5D-499F-9248-B4EC-837505D8D74E}" dt="2023-10-26T17:15:13.623" v="10932" actId="478"/>
        <pc:sldMkLst>
          <pc:docMk/>
          <pc:sldMk cId="2606313654" sldId="267"/>
        </pc:sldMkLst>
        <pc:spChg chg="mod">
          <ac:chgData name="Spencer Friedman" userId="1b876beb-1799-4759-a147-a0ca5369287b" providerId="ADAL" clId="{972D6F5D-499F-9248-B4EC-837505D8D74E}" dt="2023-10-25T17:04:46.910" v="6977" actId="20577"/>
          <ac:spMkLst>
            <pc:docMk/>
            <pc:sldMk cId="2606313654" sldId="267"/>
            <ac:spMk id="2" creationId="{9D7CE434-28C5-5CF4-666B-3BB2F6C582A3}"/>
          </ac:spMkLst>
        </pc:spChg>
        <pc:spChg chg="add del mod">
          <ac:chgData name="Spencer Friedman" userId="1b876beb-1799-4759-a147-a0ca5369287b" providerId="ADAL" clId="{972D6F5D-499F-9248-B4EC-837505D8D74E}" dt="2023-10-26T17:15:13.623" v="10932" actId="478"/>
          <ac:spMkLst>
            <pc:docMk/>
            <pc:sldMk cId="2606313654" sldId="267"/>
            <ac:spMk id="4" creationId="{6F2516F2-EF65-6475-4530-1CB0B29C12F6}"/>
          </ac:spMkLst>
        </pc:spChg>
      </pc:sldChg>
      <pc:sldChg chg="modSp mod ord">
        <pc:chgData name="Spencer Friedman" userId="1b876beb-1799-4759-a147-a0ca5369287b" providerId="ADAL" clId="{972D6F5D-499F-9248-B4EC-837505D8D74E}" dt="2023-10-26T17:24:21.149" v="11729" actId="1076"/>
        <pc:sldMkLst>
          <pc:docMk/>
          <pc:sldMk cId="3514274991" sldId="268"/>
        </pc:sldMkLst>
        <pc:graphicFrameChg chg="mod modGraphic">
          <ac:chgData name="Spencer Friedman" userId="1b876beb-1799-4759-a147-a0ca5369287b" providerId="ADAL" clId="{972D6F5D-499F-9248-B4EC-837505D8D74E}" dt="2023-10-26T17:24:21.149" v="11729" actId="1076"/>
          <ac:graphicFrameMkLst>
            <pc:docMk/>
            <pc:sldMk cId="3514274991" sldId="268"/>
            <ac:graphicFrameMk id="4" creationId="{C8193D11-4333-16B0-C77C-62914E0A37B6}"/>
          </ac:graphicFrameMkLst>
        </pc:graphicFrameChg>
      </pc:sldChg>
      <pc:sldChg chg="del">
        <pc:chgData name="Spencer Friedman" userId="1b876beb-1799-4759-a147-a0ca5369287b" providerId="ADAL" clId="{972D6F5D-499F-9248-B4EC-837505D8D74E}" dt="2023-10-19T22:25:27.299" v="436" actId="2696"/>
        <pc:sldMkLst>
          <pc:docMk/>
          <pc:sldMk cId="2314187791" sldId="269"/>
        </pc:sldMkLst>
      </pc:sldChg>
      <pc:sldChg chg="del">
        <pc:chgData name="Spencer Friedman" userId="1b876beb-1799-4759-a147-a0ca5369287b" providerId="ADAL" clId="{972D6F5D-499F-9248-B4EC-837505D8D74E}" dt="2023-10-19T22:25:29.559" v="437" actId="2696"/>
        <pc:sldMkLst>
          <pc:docMk/>
          <pc:sldMk cId="539609598" sldId="270"/>
        </pc:sldMkLst>
      </pc:sldChg>
      <pc:sldChg chg="del">
        <pc:chgData name="Spencer Friedman" userId="1b876beb-1799-4759-a147-a0ca5369287b" providerId="ADAL" clId="{972D6F5D-499F-9248-B4EC-837505D8D74E}" dt="2023-10-19T22:25:31.495" v="438" actId="2696"/>
        <pc:sldMkLst>
          <pc:docMk/>
          <pc:sldMk cId="269554219" sldId="271"/>
        </pc:sldMkLst>
      </pc:sldChg>
      <pc:sldChg chg="addSp modSp mod ord">
        <pc:chgData name="Spencer Friedman" userId="1b876beb-1799-4759-a147-a0ca5369287b" providerId="ADAL" clId="{972D6F5D-499F-9248-B4EC-837505D8D74E}" dt="2023-10-25T17:02:55.280" v="6809" actId="20578"/>
        <pc:sldMkLst>
          <pc:docMk/>
          <pc:sldMk cId="428176710" sldId="272"/>
        </pc:sldMkLst>
        <pc:spChg chg="add mod">
          <ac:chgData name="Spencer Friedman" userId="1b876beb-1799-4759-a147-a0ca5369287b" providerId="ADAL" clId="{972D6F5D-499F-9248-B4EC-837505D8D74E}" dt="2023-10-24T22:36:09.089" v="4664" actId="20577"/>
          <ac:spMkLst>
            <pc:docMk/>
            <pc:sldMk cId="428176710" sldId="272"/>
            <ac:spMk id="4" creationId="{491DD392-E081-F845-EE6B-3233B8BB1288}"/>
          </ac:spMkLst>
        </pc:spChg>
        <pc:spChg chg="add mod">
          <ac:chgData name="Spencer Friedman" userId="1b876beb-1799-4759-a147-a0ca5369287b" providerId="ADAL" clId="{972D6F5D-499F-9248-B4EC-837505D8D74E}" dt="2023-10-25T00:21:51.661" v="4827" actId="1076"/>
          <ac:spMkLst>
            <pc:docMk/>
            <pc:sldMk cId="428176710" sldId="272"/>
            <ac:spMk id="37" creationId="{369487C7-9A3D-5C70-D6CA-FF2E64340220}"/>
          </ac:spMkLst>
        </pc:spChg>
      </pc:sldChg>
      <pc:sldChg chg="addSp delSp modSp del mod">
        <pc:chgData name="Spencer Friedman" userId="1b876beb-1799-4759-a147-a0ca5369287b" providerId="ADAL" clId="{972D6F5D-499F-9248-B4EC-837505D8D74E}" dt="2023-10-20T18:19:47.890" v="951" actId="2696"/>
        <pc:sldMkLst>
          <pc:docMk/>
          <pc:sldMk cId="2995208372" sldId="273"/>
        </pc:sldMkLst>
        <pc:spChg chg="add mod">
          <ac:chgData name="Spencer Friedman" userId="1b876beb-1799-4759-a147-a0ca5369287b" providerId="ADAL" clId="{972D6F5D-499F-9248-B4EC-837505D8D74E}" dt="2023-10-17T21:44:55.417" v="39" actId="20577"/>
          <ac:spMkLst>
            <pc:docMk/>
            <pc:sldMk cId="2995208372" sldId="273"/>
            <ac:spMk id="4" creationId="{D5ED697A-9149-CDA9-FD0D-B62723AD9637}"/>
          </ac:spMkLst>
        </pc:spChg>
        <pc:spChg chg="add del mod">
          <ac:chgData name="Spencer Friedman" userId="1b876beb-1799-4759-a147-a0ca5369287b" providerId="ADAL" clId="{972D6F5D-499F-9248-B4EC-837505D8D74E}" dt="2023-10-17T22:04:33.757" v="403" actId="478"/>
          <ac:spMkLst>
            <pc:docMk/>
            <pc:sldMk cId="2995208372" sldId="273"/>
            <ac:spMk id="5" creationId="{BDB640CF-3AA7-151D-D128-6E9F8E69AF74}"/>
          </ac:spMkLst>
        </pc:spChg>
        <pc:spChg chg="add mod">
          <ac:chgData name="Spencer Friedman" userId="1b876beb-1799-4759-a147-a0ca5369287b" providerId="ADAL" clId="{972D6F5D-499F-9248-B4EC-837505D8D74E}" dt="2023-10-17T21:57:11.436" v="283" actId="20577"/>
          <ac:spMkLst>
            <pc:docMk/>
            <pc:sldMk cId="2995208372" sldId="273"/>
            <ac:spMk id="6" creationId="{49429AA7-ADE6-839E-9145-DDCC47BE3F5B}"/>
          </ac:spMkLst>
        </pc:spChg>
        <pc:spChg chg="add mod">
          <ac:chgData name="Spencer Friedman" userId="1b876beb-1799-4759-a147-a0ca5369287b" providerId="ADAL" clId="{972D6F5D-499F-9248-B4EC-837505D8D74E}" dt="2023-10-17T21:58:18.709" v="359" actId="20577"/>
          <ac:spMkLst>
            <pc:docMk/>
            <pc:sldMk cId="2995208372" sldId="273"/>
            <ac:spMk id="7" creationId="{E4720861-CC50-0AE8-AEED-F3B28CC8DB31}"/>
          </ac:spMkLst>
        </pc:spChg>
        <pc:spChg chg="add mod">
          <ac:chgData name="Spencer Friedman" userId="1b876beb-1799-4759-a147-a0ca5369287b" providerId="ADAL" clId="{972D6F5D-499F-9248-B4EC-837505D8D74E}" dt="2023-10-17T22:04:21.808" v="402" actId="20577"/>
          <ac:spMkLst>
            <pc:docMk/>
            <pc:sldMk cId="2995208372" sldId="273"/>
            <ac:spMk id="8" creationId="{1C6F1B65-8ECA-02CB-8FF5-F5921B3CAB0D}"/>
          </ac:spMkLst>
        </pc:spChg>
      </pc:sldChg>
      <pc:sldChg chg="addSp delSp modSp mod ord addCm">
        <pc:chgData name="Spencer Friedman" userId="1b876beb-1799-4759-a147-a0ca5369287b" providerId="ADAL" clId="{972D6F5D-499F-9248-B4EC-837505D8D74E}" dt="2023-10-27T15:43:59.089" v="13085" actId="255"/>
        <pc:sldMkLst>
          <pc:docMk/>
          <pc:sldMk cId="3765177644" sldId="274"/>
        </pc:sldMkLst>
        <pc:spChg chg="mod">
          <ac:chgData name="Spencer Friedman" userId="1b876beb-1799-4759-a147-a0ca5369287b" providerId="ADAL" clId="{972D6F5D-499F-9248-B4EC-837505D8D74E}" dt="2023-10-26T21:17:55.551" v="11756" actId="20577"/>
          <ac:spMkLst>
            <pc:docMk/>
            <pc:sldMk cId="3765177644" sldId="274"/>
            <ac:spMk id="2" creationId="{2A4321DB-57C4-451B-DB1C-14F0D39526A5}"/>
          </ac:spMkLst>
        </pc:spChg>
        <pc:spChg chg="mod">
          <ac:chgData name="Spencer Friedman" userId="1b876beb-1799-4759-a147-a0ca5369287b" providerId="ADAL" clId="{972D6F5D-499F-9248-B4EC-837505D8D74E}" dt="2023-10-27T15:42:49.483" v="13075" actId="1036"/>
          <ac:spMkLst>
            <pc:docMk/>
            <pc:sldMk cId="3765177644" sldId="274"/>
            <ac:spMk id="4" creationId="{B34FBD0F-15DA-4F0C-BCB6-5A4119095B0B}"/>
          </ac:spMkLst>
        </pc:spChg>
        <pc:spChg chg="mod">
          <ac:chgData name="Spencer Friedman" userId="1b876beb-1799-4759-a147-a0ca5369287b" providerId="ADAL" clId="{972D6F5D-499F-9248-B4EC-837505D8D74E}" dt="2023-10-27T15:42:49.483" v="13075" actId="1036"/>
          <ac:spMkLst>
            <pc:docMk/>
            <pc:sldMk cId="3765177644" sldId="274"/>
            <ac:spMk id="5" creationId="{24521F07-303F-0C64-F8F4-1F64F4C39963}"/>
          </ac:spMkLst>
        </pc:spChg>
        <pc:spChg chg="mod">
          <ac:chgData name="Spencer Friedman" userId="1b876beb-1799-4759-a147-a0ca5369287b" providerId="ADAL" clId="{972D6F5D-499F-9248-B4EC-837505D8D74E}" dt="2023-10-27T15:42:49.483" v="13075" actId="1036"/>
          <ac:spMkLst>
            <pc:docMk/>
            <pc:sldMk cId="3765177644" sldId="274"/>
            <ac:spMk id="6" creationId="{B3D8979B-5F76-721E-F7C1-8869BB85544F}"/>
          </ac:spMkLst>
        </pc:spChg>
        <pc:spChg chg="add del mod">
          <ac:chgData name="Spencer Friedman" userId="1b876beb-1799-4759-a147-a0ca5369287b" providerId="ADAL" clId="{972D6F5D-499F-9248-B4EC-837505D8D74E}" dt="2023-10-26T00:24:15.635" v="8594" actId="478"/>
          <ac:spMkLst>
            <pc:docMk/>
            <pc:sldMk cId="3765177644" sldId="274"/>
            <ac:spMk id="7" creationId="{C3A6CEEF-51E4-9BBC-148B-CB328BBBCD97}"/>
          </ac:spMkLst>
        </pc:spChg>
        <pc:spChg chg="add del mod">
          <ac:chgData name="Spencer Friedman" userId="1b876beb-1799-4759-a147-a0ca5369287b" providerId="ADAL" clId="{972D6F5D-499F-9248-B4EC-837505D8D74E}" dt="2023-10-27T15:39:49.776" v="13057"/>
          <ac:spMkLst>
            <pc:docMk/>
            <pc:sldMk cId="3765177644" sldId="274"/>
            <ac:spMk id="7" creationId="{C4C8FCE9-3236-4C87-FC28-7A7F8B6B09B4}"/>
          </ac:spMkLst>
        </pc:spChg>
        <pc:spChg chg="add del mod">
          <ac:chgData name="Spencer Friedman" userId="1b876beb-1799-4759-a147-a0ca5369287b" providerId="ADAL" clId="{972D6F5D-499F-9248-B4EC-837505D8D74E}" dt="2023-10-27T15:40:53.333" v="13063"/>
          <ac:spMkLst>
            <pc:docMk/>
            <pc:sldMk cId="3765177644" sldId="274"/>
            <ac:spMk id="8" creationId="{A0F5EEC5-884F-8AC1-EED6-8C8DDEF951DE}"/>
          </ac:spMkLst>
        </pc:spChg>
        <pc:spChg chg="mod">
          <ac:chgData name="Spencer Friedman" userId="1b876beb-1799-4759-a147-a0ca5369287b" providerId="ADAL" clId="{972D6F5D-499F-9248-B4EC-837505D8D74E}" dt="2023-10-27T15:43:59.089" v="13085" actId="255"/>
          <ac:spMkLst>
            <pc:docMk/>
            <pc:sldMk cId="3765177644" sldId="274"/>
            <ac:spMk id="9" creationId="{2B7E893E-B4BF-A0E9-6819-022F12ACF849}"/>
          </ac:spMkLst>
        </pc:spChg>
        <pc:spChg chg="mod">
          <ac:chgData name="Spencer Friedman" userId="1b876beb-1799-4759-a147-a0ca5369287b" providerId="ADAL" clId="{972D6F5D-499F-9248-B4EC-837505D8D74E}" dt="2023-10-27T15:42:49.483" v="13075" actId="1036"/>
          <ac:spMkLst>
            <pc:docMk/>
            <pc:sldMk cId="3765177644" sldId="274"/>
            <ac:spMk id="10" creationId="{D6203A48-6D7F-1D4C-310F-0F1E8F672BD4}"/>
          </ac:spMkLst>
        </pc:spChg>
        <pc:spChg chg="mod">
          <ac:chgData name="Spencer Friedman" userId="1b876beb-1799-4759-a147-a0ca5369287b" providerId="ADAL" clId="{972D6F5D-499F-9248-B4EC-837505D8D74E}" dt="2023-10-27T15:42:49.483" v="13075" actId="1036"/>
          <ac:spMkLst>
            <pc:docMk/>
            <pc:sldMk cId="3765177644" sldId="274"/>
            <ac:spMk id="14" creationId="{89986BA1-BF7C-2E33-6DD5-26EE678421B7}"/>
          </ac:spMkLst>
        </pc:spChg>
        <pc:spChg chg="mod">
          <ac:chgData name="Spencer Friedman" userId="1b876beb-1799-4759-a147-a0ca5369287b" providerId="ADAL" clId="{972D6F5D-499F-9248-B4EC-837505D8D74E}" dt="2023-10-27T15:42:49.483" v="13075" actId="1036"/>
          <ac:spMkLst>
            <pc:docMk/>
            <pc:sldMk cId="3765177644" sldId="274"/>
            <ac:spMk id="18" creationId="{76AD7838-9B47-700D-89A1-FC779F49B962}"/>
          </ac:spMkLst>
        </pc:spChg>
        <pc:spChg chg="mod">
          <ac:chgData name="Spencer Friedman" userId="1b876beb-1799-4759-a147-a0ca5369287b" providerId="ADAL" clId="{972D6F5D-499F-9248-B4EC-837505D8D74E}" dt="2023-10-27T15:42:49.483" v="13075" actId="1036"/>
          <ac:spMkLst>
            <pc:docMk/>
            <pc:sldMk cId="3765177644" sldId="274"/>
            <ac:spMk id="21" creationId="{1E601540-FBD3-CF13-3802-185B9ECAF007}"/>
          </ac:spMkLst>
        </pc:spChg>
        <pc:spChg chg="mod">
          <ac:chgData name="Spencer Friedman" userId="1b876beb-1799-4759-a147-a0ca5369287b" providerId="ADAL" clId="{972D6F5D-499F-9248-B4EC-837505D8D74E}" dt="2023-10-27T15:42:49.483" v="13075" actId="1036"/>
          <ac:spMkLst>
            <pc:docMk/>
            <pc:sldMk cId="3765177644" sldId="274"/>
            <ac:spMk id="22" creationId="{7E71B8CE-CD03-5E8D-FC14-DB70425D4734}"/>
          </ac:spMkLst>
        </pc:spChg>
        <pc:spChg chg="mod">
          <ac:chgData name="Spencer Friedman" userId="1b876beb-1799-4759-a147-a0ca5369287b" providerId="ADAL" clId="{972D6F5D-499F-9248-B4EC-837505D8D74E}" dt="2023-10-27T15:42:49.483" v="13075" actId="1036"/>
          <ac:spMkLst>
            <pc:docMk/>
            <pc:sldMk cId="3765177644" sldId="274"/>
            <ac:spMk id="24" creationId="{52E63766-605F-31E7-124D-798B553A8ADD}"/>
          </ac:spMkLst>
        </pc:spChg>
        <pc:spChg chg="mod">
          <ac:chgData name="Spencer Friedman" userId="1b876beb-1799-4759-a147-a0ca5369287b" providerId="ADAL" clId="{972D6F5D-499F-9248-B4EC-837505D8D74E}" dt="2023-10-27T15:42:49.483" v="13075" actId="1036"/>
          <ac:spMkLst>
            <pc:docMk/>
            <pc:sldMk cId="3765177644" sldId="274"/>
            <ac:spMk id="26" creationId="{FF31732E-0E12-D4FA-5E57-F0D5D28C04C8}"/>
          </ac:spMkLst>
        </pc:spChg>
        <pc:spChg chg="mod">
          <ac:chgData name="Spencer Friedman" userId="1b876beb-1799-4759-a147-a0ca5369287b" providerId="ADAL" clId="{972D6F5D-499F-9248-B4EC-837505D8D74E}" dt="2023-10-27T15:42:49.483" v="13075" actId="1036"/>
          <ac:spMkLst>
            <pc:docMk/>
            <pc:sldMk cId="3765177644" sldId="274"/>
            <ac:spMk id="30" creationId="{334DAB6B-E6E1-1DC8-9334-674777AD5D7D}"/>
          </ac:spMkLst>
        </pc:spChg>
        <pc:spChg chg="mod">
          <ac:chgData name="Spencer Friedman" userId="1b876beb-1799-4759-a147-a0ca5369287b" providerId="ADAL" clId="{972D6F5D-499F-9248-B4EC-837505D8D74E}" dt="2023-10-27T15:42:49.483" v="13075" actId="1036"/>
          <ac:spMkLst>
            <pc:docMk/>
            <pc:sldMk cId="3765177644" sldId="274"/>
            <ac:spMk id="31" creationId="{E5D74238-C161-634A-51AA-FA64E085A4B4}"/>
          </ac:spMkLst>
        </pc:spChg>
        <pc:spChg chg="mod">
          <ac:chgData name="Spencer Friedman" userId="1b876beb-1799-4759-a147-a0ca5369287b" providerId="ADAL" clId="{972D6F5D-499F-9248-B4EC-837505D8D74E}" dt="2023-10-27T15:39:32.221" v="13054" actId="1035"/>
          <ac:spMkLst>
            <pc:docMk/>
            <pc:sldMk cId="3765177644" sldId="274"/>
            <ac:spMk id="34" creationId="{E62F08F0-A967-A171-ADDE-3EC8AE40D1C1}"/>
          </ac:spMkLst>
        </pc:spChg>
        <pc:spChg chg="mod">
          <ac:chgData name="Spencer Friedman" userId="1b876beb-1799-4759-a147-a0ca5369287b" providerId="ADAL" clId="{972D6F5D-499F-9248-B4EC-837505D8D74E}" dt="2023-10-27T15:42:49.483" v="13075" actId="1036"/>
          <ac:spMkLst>
            <pc:docMk/>
            <pc:sldMk cId="3765177644" sldId="274"/>
            <ac:spMk id="35" creationId="{F0901525-AB7E-5E3D-98F6-A3F70AFD9997}"/>
          </ac:spMkLst>
        </pc:spChg>
        <pc:spChg chg="mod">
          <ac:chgData name="Spencer Friedman" userId="1b876beb-1799-4759-a147-a0ca5369287b" providerId="ADAL" clId="{972D6F5D-499F-9248-B4EC-837505D8D74E}" dt="2023-10-27T15:42:49.483" v="13075" actId="1036"/>
          <ac:spMkLst>
            <pc:docMk/>
            <pc:sldMk cId="3765177644" sldId="274"/>
            <ac:spMk id="36" creationId="{3734ACD9-FA54-9A23-49DC-D7379318E867}"/>
          </ac:spMkLst>
        </pc:spChg>
        <pc:spChg chg="mod">
          <ac:chgData name="Spencer Friedman" userId="1b876beb-1799-4759-a147-a0ca5369287b" providerId="ADAL" clId="{972D6F5D-499F-9248-B4EC-837505D8D74E}" dt="2023-10-27T15:42:49.483" v="13075" actId="1036"/>
          <ac:spMkLst>
            <pc:docMk/>
            <pc:sldMk cId="3765177644" sldId="274"/>
            <ac:spMk id="37" creationId="{F9777102-5462-8267-C5EB-D66706DA08C5}"/>
          </ac:spMkLst>
        </pc:spChg>
        <pc:spChg chg="mod">
          <ac:chgData name="Spencer Friedman" userId="1b876beb-1799-4759-a147-a0ca5369287b" providerId="ADAL" clId="{972D6F5D-499F-9248-B4EC-837505D8D74E}" dt="2023-10-27T15:42:49.483" v="13075" actId="1036"/>
          <ac:spMkLst>
            <pc:docMk/>
            <pc:sldMk cId="3765177644" sldId="274"/>
            <ac:spMk id="38" creationId="{FB3356DF-BA4F-1E85-9EC4-D9E293F87F03}"/>
          </ac:spMkLst>
        </pc:spChg>
        <pc:spChg chg="mod">
          <ac:chgData name="Spencer Friedman" userId="1b876beb-1799-4759-a147-a0ca5369287b" providerId="ADAL" clId="{972D6F5D-499F-9248-B4EC-837505D8D74E}" dt="2023-10-27T15:42:49.483" v="13075" actId="1036"/>
          <ac:spMkLst>
            <pc:docMk/>
            <pc:sldMk cId="3765177644" sldId="274"/>
            <ac:spMk id="40" creationId="{D258EAB0-3E41-79FD-489F-9E1B86982D0C}"/>
          </ac:spMkLst>
        </pc:spChg>
        <pc:spChg chg="mod">
          <ac:chgData name="Spencer Friedman" userId="1b876beb-1799-4759-a147-a0ca5369287b" providerId="ADAL" clId="{972D6F5D-499F-9248-B4EC-837505D8D74E}" dt="2023-10-27T15:42:49.483" v="13075" actId="1036"/>
          <ac:spMkLst>
            <pc:docMk/>
            <pc:sldMk cId="3765177644" sldId="274"/>
            <ac:spMk id="62" creationId="{F106AC58-51FD-010D-5FDD-2024E91746B6}"/>
          </ac:spMkLst>
        </pc:spChg>
        <pc:spChg chg="mod">
          <ac:chgData name="Spencer Friedman" userId="1b876beb-1799-4759-a147-a0ca5369287b" providerId="ADAL" clId="{972D6F5D-499F-9248-B4EC-837505D8D74E}" dt="2023-10-27T15:42:49.483" v="13075" actId="1036"/>
          <ac:spMkLst>
            <pc:docMk/>
            <pc:sldMk cId="3765177644" sldId="274"/>
            <ac:spMk id="67" creationId="{CC741BC6-D1CC-C5A0-4F55-4302001B95D7}"/>
          </ac:spMkLst>
        </pc:spChg>
        <pc:spChg chg="mod">
          <ac:chgData name="Spencer Friedman" userId="1b876beb-1799-4759-a147-a0ca5369287b" providerId="ADAL" clId="{972D6F5D-499F-9248-B4EC-837505D8D74E}" dt="2023-10-27T15:42:49.483" v="13075" actId="1036"/>
          <ac:spMkLst>
            <pc:docMk/>
            <pc:sldMk cId="3765177644" sldId="274"/>
            <ac:spMk id="77" creationId="{A211E8DA-ED7D-D5C4-4699-A7A5F14D8909}"/>
          </ac:spMkLst>
        </pc:spChg>
        <pc:spChg chg="mod">
          <ac:chgData name="Spencer Friedman" userId="1b876beb-1799-4759-a147-a0ca5369287b" providerId="ADAL" clId="{972D6F5D-499F-9248-B4EC-837505D8D74E}" dt="2023-10-27T15:42:49.483" v="13075" actId="1036"/>
          <ac:spMkLst>
            <pc:docMk/>
            <pc:sldMk cId="3765177644" sldId="274"/>
            <ac:spMk id="178" creationId="{BFA970BB-6CD6-1C08-33A5-95E20AA8C11D}"/>
          </ac:spMkLst>
        </pc:spChg>
        <pc:spChg chg="mod">
          <ac:chgData name="Spencer Friedman" userId="1b876beb-1799-4759-a147-a0ca5369287b" providerId="ADAL" clId="{972D6F5D-499F-9248-B4EC-837505D8D74E}" dt="2023-10-27T15:42:49.483" v="13075" actId="1036"/>
          <ac:spMkLst>
            <pc:docMk/>
            <pc:sldMk cId="3765177644" sldId="274"/>
            <ac:spMk id="179" creationId="{826D64AC-5707-B98F-DB22-E28903AD764C}"/>
          </ac:spMkLst>
        </pc:spChg>
        <pc:spChg chg="mod">
          <ac:chgData name="Spencer Friedman" userId="1b876beb-1799-4759-a147-a0ca5369287b" providerId="ADAL" clId="{972D6F5D-499F-9248-B4EC-837505D8D74E}" dt="2023-10-27T15:42:49.483" v="13075" actId="1036"/>
          <ac:spMkLst>
            <pc:docMk/>
            <pc:sldMk cId="3765177644" sldId="274"/>
            <ac:spMk id="195" creationId="{CA49FD60-BDE5-5575-8870-0740D96AC8A7}"/>
          </ac:spMkLst>
        </pc:spChg>
        <pc:spChg chg="mod">
          <ac:chgData name="Spencer Friedman" userId="1b876beb-1799-4759-a147-a0ca5369287b" providerId="ADAL" clId="{972D6F5D-499F-9248-B4EC-837505D8D74E}" dt="2023-10-27T15:42:49.483" v="13075" actId="1036"/>
          <ac:spMkLst>
            <pc:docMk/>
            <pc:sldMk cId="3765177644" sldId="274"/>
            <ac:spMk id="203" creationId="{618C3E13-2FB7-A0F7-0967-4F1DAD321391}"/>
          </ac:spMkLst>
        </pc:spChg>
        <pc:spChg chg="mod">
          <ac:chgData name="Spencer Friedman" userId="1b876beb-1799-4759-a147-a0ca5369287b" providerId="ADAL" clId="{972D6F5D-499F-9248-B4EC-837505D8D74E}" dt="2023-10-27T15:42:49.483" v="13075" actId="1036"/>
          <ac:spMkLst>
            <pc:docMk/>
            <pc:sldMk cId="3765177644" sldId="274"/>
            <ac:spMk id="208" creationId="{6C6B3611-0409-70A1-81CC-9EDA9E69CE48}"/>
          </ac:spMkLst>
        </pc:spChg>
        <pc:spChg chg="mod">
          <ac:chgData name="Spencer Friedman" userId="1b876beb-1799-4759-a147-a0ca5369287b" providerId="ADAL" clId="{972D6F5D-499F-9248-B4EC-837505D8D74E}" dt="2023-10-27T15:42:49.483" v="13075" actId="1036"/>
          <ac:spMkLst>
            <pc:docMk/>
            <pc:sldMk cId="3765177644" sldId="274"/>
            <ac:spMk id="209" creationId="{964EE1D4-4CF2-FECF-83AB-7F31BBA5C183}"/>
          </ac:spMkLst>
        </pc:spChg>
        <pc:spChg chg="mod">
          <ac:chgData name="Spencer Friedman" userId="1b876beb-1799-4759-a147-a0ca5369287b" providerId="ADAL" clId="{972D6F5D-499F-9248-B4EC-837505D8D74E}" dt="2023-10-27T15:42:49.483" v="13075" actId="1036"/>
          <ac:spMkLst>
            <pc:docMk/>
            <pc:sldMk cId="3765177644" sldId="274"/>
            <ac:spMk id="211" creationId="{9B0ADC2C-BE84-CC3D-AB18-0413ED1C2034}"/>
          </ac:spMkLst>
        </pc:spChg>
        <pc:spChg chg="mod">
          <ac:chgData name="Spencer Friedman" userId="1b876beb-1799-4759-a147-a0ca5369287b" providerId="ADAL" clId="{972D6F5D-499F-9248-B4EC-837505D8D74E}" dt="2023-10-27T15:42:49.483" v="13075" actId="1036"/>
          <ac:spMkLst>
            <pc:docMk/>
            <pc:sldMk cId="3765177644" sldId="274"/>
            <ac:spMk id="212" creationId="{5A26058B-8FB4-7590-F757-7A60477A7DE0}"/>
          </ac:spMkLst>
        </pc:spChg>
        <pc:spChg chg="mod">
          <ac:chgData name="Spencer Friedman" userId="1b876beb-1799-4759-a147-a0ca5369287b" providerId="ADAL" clId="{972D6F5D-499F-9248-B4EC-837505D8D74E}" dt="2023-10-27T15:42:49.483" v="13075" actId="1036"/>
          <ac:spMkLst>
            <pc:docMk/>
            <pc:sldMk cId="3765177644" sldId="274"/>
            <ac:spMk id="214" creationId="{804B73F2-F056-960D-5D35-D20A3B8A30A3}"/>
          </ac:spMkLst>
        </pc:spChg>
        <pc:spChg chg="mod">
          <ac:chgData name="Spencer Friedman" userId="1b876beb-1799-4759-a147-a0ca5369287b" providerId="ADAL" clId="{972D6F5D-499F-9248-B4EC-837505D8D74E}" dt="2023-10-27T15:42:49.483" v="13075" actId="1036"/>
          <ac:spMkLst>
            <pc:docMk/>
            <pc:sldMk cId="3765177644" sldId="274"/>
            <ac:spMk id="215" creationId="{FE6FC536-10BE-AB9E-5BF8-5399ACF5AC7A}"/>
          </ac:spMkLst>
        </pc:spChg>
        <pc:spChg chg="mod">
          <ac:chgData name="Spencer Friedman" userId="1b876beb-1799-4759-a147-a0ca5369287b" providerId="ADAL" clId="{972D6F5D-499F-9248-B4EC-837505D8D74E}" dt="2023-10-27T15:42:49.483" v="13075" actId="1036"/>
          <ac:spMkLst>
            <pc:docMk/>
            <pc:sldMk cId="3765177644" sldId="274"/>
            <ac:spMk id="218" creationId="{BEC41D78-C0CB-8F74-66DC-67420D1EB552}"/>
          </ac:spMkLst>
        </pc:spChg>
        <pc:spChg chg="mod">
          <ac:chgData name="Spencer Friedman" userId="1b876beb-1799-4759-a147-a0ca5369287b" providerId="ADAL" clId="{972D6F5D-499F-9248-B4EC-837505D8D74E}" dt="2023-10-27T15:42:49.483" v="13075" actId="1036"/>
          <ac:spMkLst>
            <pc:docMk/>
            <pc:sldMk cId="3765177644" sldId="274"/>
            <ac:spMk id="245" creationId="{67D7BEA1-38CA-5DE9-2F1E-097E5CC03124}"/>
          </ac:spMkLst>
        </pc:spChg>
        <pc:spChg chg="mod">
          <ac:chgData name="Spencer Friedman" userId="1b876beb-1799-4759-a147-a0ca5369287b" providerId="ADAL" clId="{972D6F5D-499F-9248-B4EC-837505D8D74E}" dt="2023-10-27T15:42:49.483" v="13075" actId="1036"/>
          <ac:spMkLst>
            <pc:docMk/>
            <pc:sldMk cId="3765177644" sldId="274"/>
            <ac:spMk id="246" creationId="{DB942CA0-5350-B0B5-59D2-3A6B364D5D1D}"/>
          </ac:spMkLst>
        </pc:spChg>
        <pc:spChg chg="mod">
          <ac:chgData name="Spencer Friedman" userId="1b876beb-1799-4759-a147-a0ca5369287b" providerId="ADAL" clId="{972D6F5D-499F-9248-B4EC-837505D8D74E}" dt="2023-10-27T15:42:49.483" v="13075" actId="1036"/>
          <ac:spMkLst>
            <pc:docMk/>
            <pc:sldMk cId="3765177644" sldId="274"/>
            <ac:spMk id="247" creationId="{EDA15B36-2C6E-8476-33DF-A6AA1C4DA25E}"/>
          </ac:spMkLst>
        </pc:spChg>
        <pc:spChg chg="mod">
          <ac:chgData name="Spencer Friedman" userId="1b876beb-1799-4759-a147-a0ca5369287b" providerId="ADAL" clId="{972D6F5D-499F-9248-B4EC-837505D8D74E}" dt="2023-10-27T15:42:49.483" v="13075" actId="1036"/>
          <ac:spMkLst>
            <pc:docMk/>
            <pc:sldMk cId="3765177644" sldId="274"/>
            <ac:spMk id="249" creationId="{9D2A06E4-DF64-BE85-4626-644B588CC142}"/>
          </ac:spMkLst>
        </pc:spChg>
        <pc:spChg chg="mod">
          <ac:chgData name="Spencer Friedman" userId="1b876beb-1799-4759-a147-a0ca5369287b" providerId="ADAL" clId="{972D6F5D-499F-9248-B4EC-837505D8D74E}" dt="2023-10-27T15:42:49.483" v="13075" actId="1036"/>
          <ac:spMkLst>
            <pc:docMk/>
            <pc:sldMk cId="3765177644" sldId="274"/>
            <ac:spMk id="250" creationId="{E0C03071-999C-B79E-AD75-86967B403251}"/>
          </ac:spMkLst>
        </pc:spChg>
        <pc:spChg chg="mod">
          <ac:chgData name="Spencer Friedman" userId="1b876beb-1799-4759-a147-a0ca5369287b" providerId="ADAL" clId="{972D6F5D-499F-9248-B4EC-837505D8D74E}" dt="2023-10-27T15:42:49.483" v="13075" actId="1036"/>
          <ac:spMkLst>
            <pc:docMk/>
            <pc:sldMk cId="3765177644" sldId="274"/>
            <ac:spMk id="253" creationId="{2CEF393B-FFDD-4396-198D-69104CBE4EEC}"/>
          </ac:spMkLst>
        </pc:spChg>
        <pc:spChg chg="mod">
          <ac:chgData name="Spencer Friedman" userId="1b876beb-1799-4759-a147-a0ca5369287b" providerId="ADAL" clId="{972D6F5D-499F-9248-B4EC-837505D8D74E}" dt="2023-10-27T15:42:49.483" v="13075" actId="1036"/>
          <ac:spMkLst>
            <pc:docMk/>
            <pc:sldMk cId="3765177644" sldId="274"/>
            <ac:spMk id="256" creationId="{A5450052-27C7-E1BB-62F8-E09F62E55A80}"/>
          </ac:spMkLst>
        </pc:spChg>
        <pc:spChg chg="mod">
          <ac:chgData name="Spencer Friedman" userId="1b876beb-1799-4759-a147-a0ca5369287b" providerId="ADAL" clId="{972D6F5D-499F-9248-B4EC-837505D8D74E}" dt="2023-10-27T15:42:49.483" v="13075" actId="1036"/>
          <ac:spMkLst>
            <pc:docMk/>
            <pc:sldMk cId="3765177644" sldId="274"/>
            <ac:spMk id="258" creationId="{0C48F2A1-DF00-A9A4-79C6-57287336EC9D}"/>
          </ac:spMkLst>
        </pc:spChg>
        <pc:spChg chg="mod">
          <ac:chgData name="Spencer Friedman" userId="1b876beb-1799-4759-a147-a0ca5369287b" providerId="ADAL" clId="{972D6F5D-499F-9248-B4EC-837505D8D74E}" dt="2023-10-27T15:42:49.483" v="13075" actId="1036"/>
          <ac:spMkLst>
            <pc:docMk/>
            <pc:sldMk cId="3765177644" sldId="274"/>
            <ac:spMk id="259" creationId="{E4B7FC43-581E-4461-3A16-93DD8AFDA273}"/>
          </ac:spMkLst>
        </pc:spChg>
        <pc:spChg chg="mod">
          <ac:chgData name="Spencer Friedman" userId="1b876beb-1799-4759-a147-a0ca5369287b" providerId="ADAL" clId="{972D6F5D-499F-9248-B4EC-837505D8D74E}" dt="2023-10-27T15:42:49.483" v="13075" actId="1036"/>
          <ac:spMkLst>
            <pc:docMk/>
            <pc:sldMk cId="3765177644" sldId="274"/>
            <ac:spMk id="261" creationId="{12EA0C8C-DE2B-E558-7C13-4D15F116AB39}"/>
          </ac:spMkLst>
        </pc:spChg>
        <pc:spChg chg="mod">
          <ac:chgData name="Spencer Friedman" userId="1b876beb-1799-4759-a147-a0ca5369287b" providerId="ADAL" clId="{972D6F5D-499F-9248-B4EC-837505D8D74E}" dt="2023-10-27T15:42:49.483" v="13075" actId="1036"/>
          <ac:spMkLst>
            <pc:docMk/>
            <pc:sldMk cId="3765177644" sldId="274"/>
            <ac:spMk id="262" creationId="{7D89A15D-312A-E4AA-1E1A-B2FC89F2794B}"/>
          </ac:spMkLst>
        </pc:spChg>
        <pc:spChg chg="mod">
          <ac:chgData name="Spencer Friedman" userId="1b876beb-1799-4759-a147-a0ca5369287b" providerId="ADAL" clId="{972D6F5D-499F-9248-B4EC-837505D8D74E}" dt="2023-10-27T15:42:49.483" v="13075" actId="1036"/>
          <ac:spMkLst>
            <pc:docMk/>
            <pc:sldMk cId="3765177644" sldId="274"/>
            <ac:spMk id="264" creationId="{87ADBD1C-3203-6A41-57B5-7B9A2F7C6AA6}"/>
          </ac:spMkLst>
        </pc:spChg>
        <pc:spChg chg="mod">
          <ac:chgData name="Spencer Friedman" userId="1b876beb-1799-4759-a147-a0ca5369287b" providerId="ADAL" clId="{972D6F5D-499F-9248-B4EC-837505D8D74E}" dt="2023-10-27T15:42:49.483" v="13075" actId="1036"/>
          <ac:spMkLst>
            <pc:docMk/>
            <pc:sldMk cId="3765177644" sldId="274"/>
            <ac:spMk id="265" creationId="{DBC9FA17-656D-743E-0D94-928CE1D71175}"/>
          </ac:spMkLst>
        </pc:spChg>
        <pc:spChg chg="mod">
          <ac:chgData name="Spencer Friedman" userId="1b876beb-1799-4759-a147-a0ca5369287b" providerId="ADAL" clId="{972D6F5D-499F-9248-B4EC-837505D8D74E}" dt="2023-10-27T15:42:49.483" v="13075" actId="1036"/>
          <ac:spMkLst>
            <pc:docMk/>
            <pc:sldMk cId="3765177644" sldId="274"/>
            <ac:spMk id="268" creationId="{64BB5395-77A6-1FD0-D7B7-3209E07FAF49}"/>
          </ac:spMkLst>
        </pc:spChg>
        <pc:spChg chg="mod">
          <ac:chgData name="Spencer Friedman" userId="1b876beb-1799-4759-a147-a0ca5369287b" providerId="ADAL" clId="{972D6F5D-499F-9248-B4EC-837505D8D74E}" dt="2023-10-27T15:42:49.483" v="13075" actId="1036"/>
          <ac:spMkLst>
            <pc:docMk/>
            <pc:sldMk cId="3765177644" sldId="274"/>
            <ac:spMk id="295" creationId="{E701FFEB-83E0-8A73-D728-287115D0CEC0}"/>
          </ac:spMkLst>
        </pc:spChg>
        <pc:spChg chg="mod">
          <ac:chgData name="Spencer Friedman" userId="1b876beb-1799-4759-a147-a0ca5369287b" providerId="ADAL" clId="{972D6F5D-499F-9248-B4EC-837505D8D74E}" dt="2023-10-27T15:42:49.483" v="13075" actId="1036"/>
          <ac:spMkLst>
            <pc:docMk/>
            <pc:sldMk cId="3765177644" sldId="274"/>
            <ac:spMk id="296" creationId="{81DB28DF-DDDA-DBFC-0429-61963F4C368A}"/>
          </ac:spMkLst>
        </pc:spChg>
        <pc:spChg chg="mod">
          <ac:chgData name="Spencer Friedman" userId="1b876beb-1799-4759-a147-a0ca5369287b" providerId="ADAL" clId="{972D6F5D-499F-9248-B4EC-837505D8D74E}" dt="2023-10-27T15:42:49.483" v="13075" actId="1036"/>
          <ac:spMkLst>
            <pc:docMk/>
            <pc:sldMk cId="3765177644" sldId="274"/>
            <ac:spMk id="297" creationId="{154FE984-17F9-9F24-7862-403D5F31C743}"/>
          </ac:spMkLst>
        </pc:spChg>
        <pc:spChg chg="mod">
          <ac:chgData name="Spencer Friedman" userId="1b876beb-1799-4759-a147-a0ca5369287b" providerId="ADAL" clId="{972D6F5D-499F-9248-B4EC-837505D8D74E}" dt="2023-10-27T15:42:49.483" v="13075" actId="1036"/>
          <ac:spMkLst>
            <pc:docMk/>
            <pc:sldMk cId="3765177644" sldId="274"/>
            <ac:spMk id="299" creationId="{8F203C57-2565-5E85-7948-B9673FC5E009}"/>
          </ac:spMkLst>
        </pc:spChg>
        <pc:spChg chg="mod">
          <ac:chgData name="Spencer Friedman" userId="1b876beb-1799-4759-a147-a0ca5369287b" providerId="ADAL" clId="{972D6F5D-499F-9248-B4EC-837505D8D74E}" dt="2023-10-27T15:42:49.483" v="13075" actId="1036"/>
          <ac:spMkLst>
            <pc:docMk/>
            <pc:sldMk cId="3765177644" sldId="274"/>
            <ac:spMk id="300" creationId="{F16DEE27-01F6-96F1-233C-886AADDB07B6}"/>
          </ac:spMkLst>
        </pc:spChg>
        <pc:spChg chg="mod">
          <ac:chgData name="Spencer Friedman" userId="1b876beb-1799-4759-a147-a0ca5369287b" providerId="ADAL" clId="{972D6F5D-499F-9248-B4EC-837505D8D74E}" dt="2023-10-27T15:42:49.483" v="13075" actId="1036"/>
          <ac:spMkLst>
            <pc:docMk/>
            <pc:sldMk cId="3765177644" sldId="274"/>
            <ac:spMk id="303" creationId="{F7283E23-A13C-1D5C-FA6A-563D281C82BA}"/>
          </ac:spMkLst>
        </pc:spChg>
        <pc:spChg chg="mod">
          <ac:chgData name="Spencer Friedman" userId="1b876beb-1799-4759-a147-a0ca5369287b" providerId="ADAL" clId="{972D6F5D-499F-9248-B4EC-837505D8D74E}" dt="2023-10-27T15:42:49.483" v="13075" actId="1036"/>
          <ac:spMkLst>
            <pc:docMk/>
            <pc:sldMk cId="3765177644" sldId="274"/>
            <ac:spMk id="306" creationId="{B3D62DB4-C163-4D4C-CCBA-F42D0D0BC908}"/>
          </ac:spMkLst>
        </pc:spChg>
        <pc:spChg chg="mod">
          <ac:chgData name="Spencer Friedman" userId="1b876beb-1799-4759-a147-a0ca5369287b" providerId="ADAL" clId="{972D6F5D-499F-9248-B4EC-837505D8D74E}" dt="2023-10-27T15:42:49.483" v="13075" actId="1036"/>
          <ac:spMkLst>
            <pc:docMk/>
            <pc:sldMk cId="3765177644" sldId="274"/>
            <ac:spMk id="308" creationId="{AAB98CFD-9D68-8CFA-F4BF-183EEEEE2DDB}"/>
          </ac:spMkLst>
        </pc:spChg>
        <pc:spChg chg="mod">
          <ac:chgData name="Spencer Friedman" userId="1b876beb-1799-4759-a147-a0ca5369287b" providerId="ADAL" clId="{972D6F5D-499F-9248-B4EC-837505D8D74E}" dt="2023-10-27T15:42:49.483" v="13075" actId="1036"/>
          <ac:spMkLst>
            <pc:docMk/>
            <pc:sldMk cId="3765177644" sldId="274"/>
            <ac:spMk id="309" creationId="{A1ACEFB0-915E-E629-DA78-7508EAA6CFA2}"/>
          </ac:spMkLst>
        </pc:spChg>
        <pc:spChg chg="mod">
          <ac:chgData name="Spencer Friedman" userId="1b876beb-1799-4759-a147-a0ca5369287b" providerId="ADAL" clId="{972D6F5D-499F-9248-B4EC-837505D8D74E}" dt="2023-10-27T15:42:49.483" v="13075" actId="1036"/>
          <ac:spMkLst>
            <pc:docMk/>
            <pc:sldMk cId="3765177644" sldId="274"/>
            <ac:spMk id="311" creationId="{1D27CC0A-DA30-8E0B-06F4-A76E2977E5EA}"/>
          </ac:spMkLst>
        </pc:spChg>
        <pc:spChg chg="mod">
          <ac:chgData name="Spencer Friedman" userId="1b876beb-1799-4759-a147-a0ca5369287b" providerId="ADAL" clId="{972D6F5D-499F-9248-B4EC-837505D8D74E}" dt="2023-10-27T15:42:49.483" v="13075" actId="1036"/>
          <ac:spMkLst>
            <pc:docMk/>
            <pc:sldMk cId="3765177644" sldId="274"/>
            <ac:spMk id="312" creationId="{A6F6FFF3-5C6F-425C-98BD-27E34E9980B7}"/>
          </ac:spMkLst>
        </pc:spChg>
        <pc:spChg chg="mod">
          <ac:chgData name="Spencer Friedman" userId="1b876beb-1799-4759-a147-a0ca5369287b" providerId="ADAL" clId="{972D6F5D-499F-9248-B4EC-837505D8D74E}" dt="2023-10-27T15:42:49.483" v="13075" actId="1036"/>
          <ac:spMkLst>
            <pc:docMk/>
            <pc:sldMk cId="3765177644" sldId="274"/>
            <ac:spMk id="314" creationId="{3A2C90ED-0963-893D-DE62-A7DD53C25EA3}"/>
          </ac:spMkLst>
        </pc:spChg>
        <pc:spChg chg="mod">
          <ac:chgData name="Spencer Friedman" userId="1b876beb-1799-4759-a147-a0ca5369287b" providerId="ADAL" clId="{972D6F5D-499F-9248-B4EC-837505D8D74E}" dt="2023-10-27T15:42:49.483" v="13075" actId="1036"/>
          <ac:spMkLst>
            <pc:docMk/>
            <pc:sldMk cId="3765177644" sldId="274"/>
            <ac:spMk id="315" creationId="{3DFEB91A-718C-4D0F-CC9D-8B0D199DCB09}"/>
          </ac:spMkLst>
        </pc:spChg>
        <pc:spChg chg="mod">
          <ac:chgData name="Spencer Friedman" userId="1b876beb-1799-4759-a147-a0ca5369287b" providerId="ADAL" clId="{972D6F5D-499F-9248-B4EC-837505D8D74E}" dt="2023-10-27T15:42:49.483" v="13075" actId="1036"/>
          <ac:spMkLst>
            <pc:docMk/>
            <pc:sldMk cId="3765177644" sldId="274"/>
            <ac:spMk id="318" creationId="{0E39BDAB-7579-D863-C22C-B3BA23C5D631}"/>
          </ac:spMkLst>
        </pc:spChg>
        <pc:spChg chg="mod">
          <ac:chgData name="Spencer Friedman" userId="1b876beb-1799-4759-a147-a0ca5369287b" providerId="ADAL" clId="{972D6F5D-499F-9248-B4EC-837505D8D74E}" dt="2023-10-27T15:42:49.483" v="13075" actId="1036"/>
          <ac:spMkLst>
            <pc:docMk/>
            <pc:sldMk cId="3765177644" sldId="274"/>
            <ac:spMk id="320" creationId="{672B345D-0B8D-F35F-D66A-7E62A5537359}"/>
          </ac:spMkLst>
        </pc:spChg>
        <pc:spChg chg="mod">
          <ac:chgData name="Spencer Friedman" userId="1b876beb-1799-4759-a147-a0ca5369287b" providerId="ADAL" clId="{972D6F5D-499F-9248-B4EC-837505D8D74E}" dt="2023-10-27T15:42:49.483" v="13075" actId="1036"/>
          <ac:spMkLst>
            <pc:docMk/>
            <pc:sldMk cId="3765177644" sldId="274"/>
            <ac:spMk id="321" creationId="{957470EC-B1DF-1ECA-6013-A79ABB9C0C83}"/>
          </ac:spMkLst>
        </pc:spChg>
        <pc:spChg chg="mod">
          <ac:chgData name="Spencer Friedman" userId="1b876beb-1799-4759-a147-a0ca5369287b" providerId="ADAL" clId="{972D6F5D-499F-9248-B4EC-837505D8D74E}" dt="2023-10-27T15:42:49.483" v="13075" actId="1036"/>
          <ac:spMkLst>
            <pc:docMk/>
            <pc:sldMk cId="3765177644" sldId="274"/>
            <ac:spMk id="322" creationId="{CEEF87C2-7AC1-55A0-B04C-1DE64D38EB13}"/>
          </ac:spMkLst>
        </pc:spChg>
        <pc:spChg chg="mod">
          <ac:chgData name="Spencer Friedman" userId="1b876beb-1799-4759-a147-a0ca5369287b" providerId="ADAL" clId="{972D6F5D-499F-9248-B4EC-837505D8D74E}" dt="2023-10-27T15:42:49.483" v="13075" actId="1036"/>
          <ac:spMkLst>
            <pc:docMk/>
            <pc:sldMk cId="3765177644" sldId="274"/>
            <ac:spMk id="324" creationId="{E67B5FE9-5392-8A46-E08F-0FB730146E7A}"/>
          </ac:spMkLst>
        </pc:spChg>
        <pc:spChg chg="mod">
          <ac:chgData name="Spencer Friedman" userId="1b876beb-1799-4759-a147-a0ca5369287b" providerId="ADAL" clId="{972D6F5D-499F-9248-B4EC-837505D8D74E}" dt="2023-10-27T15:42:49.483" v="13075" actId="1036"/>
          <ac:spMkLst>
            <pc:docMk/>
            <pc:sldMk cId="3765177644" sldId="274"/>
            <ac:spMk id="325" creationId="{AEE12D12-B854-6672-FA46-11976089ABD2}"/>
          </ac:spMkLst>
        </pc:spChg>
        <pc:spChg chg="mod">
          <ac:chgData name="Spencer Friedman" userId="1b876beb-1799-4759-a147-a0ca5369287b" providerId="ADAL" clId="{972D6F5D-499F-9248-B4EC-837505D8D74E}" dt="2023-10-27T15:42:49.483" v="13075" actId="1036"/>
          <ac:spMkLst>
            <pc:docMk/>
            <pc:sldMk cId="3765177644" sldId="274"/>
            <ac:spMk id="328" creationId="{5F505C4E-89E0-9FCD-0989-CB191B732674}"/>
          </ac:spMkLst>
        </pc:spChg>
        <pc:spChg chg="mod">
          <ac:chgData name="Spencer Friedman" userId="1b876beb-1799-4759-a147-a0ca5369287b" providerId="ADAL" clId="{972D6F5D-499F-9248-B4EC-837505D8D74E}" dt="2023-10-27T15:42:49.483" v="13075" actId="1036"/>
          <ac:spMkLst>
            <pc:docMk/>
            <pc:sldMk cId="3765177644" sldId="274"/>
            <ac:spMk id="331" creationId="{A16C72F0-658F-B323-EF7A-ED1BBAD98705}"/>
          </ac:spMkLst>
        </pc:spChg>
        <pc:spChg chg="mod">
          <ac:chgData name="Spencer Friedman" userId="1b876beb-1799-4759-a147-a0ca5369287b" providerId="ADAL" clId="{972D6F5D-499F-9248-B4EC-837505D8D74E}" dt="2023-10-27T15:42:49.483" v="13075" actId="1036"/>
          <ac:spMkLst>
            <pc:docMk/>
            <pc:sldMk cId="3765177644" sldId="274"/>
            <ac:spMk id="333" creationId="{9C380DD6-E90A-5B4B-C9CC-3A7D93547408}"/>
          </ac:spMkLst>
        </pc:spChg>
        <pc:spChg chg="mod">
          <ac:chgData name="Spencer Friedman" userId="1b876beb-1799-4759-a147-a0ca5369287b" providerId="ADAL" clId="{972D6F5D-499F-9248-B4EC-837505D8D74E}" dt="2023-10-27T15:42:49.483" v="13075" actId="1036"/>
          <ac:spMkLst>
            <pc:docMk/>
            <pc:sldMk cId="3765177644" sldId="274"/>
            <ac:spMk id="334" creationId="{1A5381C7-A212-8252-E20F-6535B71F5BA7}"/>
          </ac:spMkLst>
        </pc:spChg>
        <pc:spChg chg="mod">
          <ac:chgData name="Spencer Friedman" userId="1b876beb-1799-4759-a147-a0ca5369287b" providerId="ADAL" clId="{972D6F5D-499F-9248-B4EC-837505D8D74E}" dt="2023-10-27T15:42:49.483" v="13075" actId="1036"/>
          <ac:spMkLst>
            <pc:docMk/>
            <pc:sldMk cId="3765177644" sldId="274"/>
            <ac:spMk id="336" creationId="{21343DE5-AC87-26FF-60EE-3E422161E1DF}"/>
          </ac:spMkLst>
        </pc:spChg>
        <pc:spChg chg="mod">
          <ac:chgData name="Spencer Friedman" userId="1b876beb-1799-4759-a147-a0ca5369287b" providerId="ADAL" clId="{972D6F5D-499F-9248-B4EC-837505D8D74E}" dt="2023-10-27T15:42:49.483" v="13075" actId="1036"/>
          <ac:spMkLst>
            <pc:docMk/>
            <pc:sldMk cId="3765177644" sldId="274"/>
            <ac:spMk id="337" creationId="{152F43C0-2224-EDFF-2B35-F2DB2018EF73}"/>
          </ac:spMkLst>
        </pc:spChg>
        <pc:spChg chg="mod">
          <ac:chgData name="Spencer Friedman" userId="1b876beb-1799-4759-a147-a0ca5369287b" providerId="ADAL" clId="{972D6F5D-499F-9248-B4EC-837505D8D74E}" dt="2023-10-27T15:42:49.483" v="13075" actId="1036"/>
          <ac:spMkLst>
            <pc:docMk/>
            <pc:sldMk cId="3765177644" sldId="274"/>
            <ac:spMk id="339" creationId="{BF54A01D-D0DB-D0C7-F57E-E9B6DAF541DF}"/>
          </ac:spMkLst>
        </pc:spChg>
        <pc:spChg chg="mod">
          <ac:chgData name="Spencer Friedman" userId="1b876beb-1799-4759-a147-a0ca5369287b" providerId="ADAL" clId="{972D6F5D-499F-9248-B4EC-837505D8D74E}" dt="2023-10-27T15:42:49.483" v="13075" actId="1036"/>
          <ac:spMkLst>
            <pc:docMk/>
            <pc:sldMk cId="3765177644" sldId="274"/>
            <ac:spMk id="340" creationId="{312C9807-6499-3503-50E6-32BF61B70A3D}"/>
          </ac:spMkLst>
        </pc:spChg>
        <pc:spChg chg="mod">
          <ac:chgData name="Spencer Friedman" userId="1b876beb-1799-4759-a147-a0ca5369287b" providerId="ADAL" clId="{972D6F5D-499F-9248-B4EC-837505D8D74E}" dt="2023-10-27T15:42:49.483" v="13075" actId="1036"/>
          <ac:spMkLst>
            <pc:docMk/>
            <pc:sldMk cId="3765177644" sldId="274"/>
            <ac:spMk id="343" creationId="{DACCA6C9-4D45-5B1B-1034-173BEE1A57CD}"/>
          </ac:spMkLst>
        </pc:spChg>
        <pc:spChg chg="mod">
          <ac:chgData name="Spencer Friedman" userId="1b876beb-1799-4759-a147-a0ca5369287b" providerId="ADAL" clId="{972D6F5D-499F-9248-B4EC-837505D8D74E}" dt="2023-10-27T15:42:49.483" v="13075" actId="1036"/>
          <ac:spMkLst>
            <pc:docMk/>
            <pc:sldMk cId="3765177644" sldId="274"/>
            <ac:spMk id="348" creationId="{AB204EFB-5CC9-7CF7-6550-2865651186C9}"/>
          </ac:spMkLst>
        </pc:spChg>
        <pc:spChg chg="mod">
          <ac:chgData name="Spencer Friedman" userId="1b876beb-1799-4759-a147-a0ca5369287b" providerId="ADAL" clId="{972D6F5D-499F-9248-B4EC-837505D8D74E}" dt="2023-10-27T15:42:49.483" v="13075" actId="1036"/>
          <ac:spMkLst>
            <pc:docMk/>
            <pc:sldMk cId="3765177644" sldId="274"/>
            <ac:spMk id="349" creationId="{C0FE4E2D-A805-FF99-AFFC-F60505643526}"/>
          </ac:spMkLst>
        </pc:spChg>
        <pc:spChg chg="mod">
          <ac:chgData name="Spencer Friedman" userId="1b876beb-1799-4759-a147-a0ca5369287b" providerId="ADAL" clId="{972D6F5D-499F-9248-B4EC-837505D8D74E}" dt="2023-10-27T15:42:49.483" v="13075" actId="1036"/>
          <ac:spMkLst>
            <pc:docMk/>
            <pc:sldMk cId="3765177644" sldId="274"/>
            <ac:spMk id="350" creationId="{5509F6FE-2247-8BB0-8D5A-6B9CE812C3F7}"/>
          </ac:spMkLst>
        </pc:spChg>
        <pc:spChg chg="mod">
          <ac:chgData name="Spencer Friedman" userId="1b876beb-1799-4759-a147-a0ca5369287b" providerId="ADAL" clId="{972D6F5D-499F-9248-B4EC-837505D8D74E}" dt="2023-10-27T15:42:49.483" v="13075" actId="1036"/>
          <ac:spMkLst>
            <pc:docMk/>
            <pc:sldMk cId="3765177644" sldId="274"/>
            <ac:spMk id="351" creationId="{3EB3709D-CDDF-1B8C-D7B8-982336F22F2A}"/>
          </ac:spMkLst>
        </pc:spChg>
        <pc:spChg chg="mod">
          <ac:chgData name="Spencer Friedman" userId="1b876beb-1799-4759-a147-a0ca5369287b" providerId="ADAL" clId="{972D6F5D-499F-9248-B4EC-837505D8D74E}" dt="2023-10-27T15:42:49.483" v="13075" actId="1036"/>
          <ac:spMkLst>
            <pc:docMk/>
            <pc:sldMk cId="3765177644" sldId="274"/>
            <ac:spMk id="353" creationId="{42667A3A-4C78-7C4A-5F71-1A4EC27C7B4D}"/>
          </ac:spMkLst>
        </pc:spChg>
        <pc:spChg chg="mod">
          <ac:chgData name="Spencer Friedman" userId="1b876beb-1799-4759-a147-a0ca5369287b" providerId="ADAL" clId="{972D6F5D-499F-9248-B4EC-837505D8D74E}" dt="2023-10-27T15:42:49.483" v="13075" actId="1036"/>
          <ac:spMkLst>
            <pc:docMk/>
            <pc:sldMk cId="3765177644" sldId="274"/>
            <ac:spMk id="354" creationId="{AE289752-39F5-927F-E8A8-7378C4CE67E6}"/>
          </ac:spMkLst>
        </pc:spChg>
        <pc:spChg chg="mod">
          <ac:chgData name="Spencer Friedman" userId="1b876beb-1799-4759-a147-a0ca5369287b" providerId="ADAL" clId="{972D6F5D-499F-9248-B4EC-837505D8D74E}" dt="2023-10-27T15:42:49.483" v="13075" actId="1036"/>
          <ac:spMkLst>
            <pc:docMk/>
            <pc:sldMk cId="3765177644" sldId="274"/>
            <ac:spMk id="355" creationId="{D9C0D92B-EFE4-0BA8-085E-2A2580172016}"/>
          </ac:spMkLst>
        </pc:spChg>
        <pc:spChg chg="mod">
          <ac:chgData name="Spencer Friedman" userId="1b876beb-1799-4759-a147-a0ca5369287b" providerId="ADAL" clId="{972D6F5D-499F-9248-B4EC-837505D8D74E}" dt="2023-10-27T15:42:49.483" v="13075" actId="1036"/>
          <ac:spMkLst>
            <pc:docMk/>
            <pc:sldMk cId="3765177644" sldId="274"/>
            <ac:spMk id="356" creationId="{6D8A7E60-6312-D9C4-AA8D-208EC62E8DFD}"/>
          </ac:spMkLst>
        </pc:spChg>
        <pc:spChg chg="mod">
          <ac:chgData name="Spencer Friedman" userId="1b876beb-1799-4759-a147-a0ca5369287b" providerId="ADAL" clId="{972D6F5D-499F-9248-B4EC-837505D8D74E}" dt="2023-10-27T15:42:49.483" v="13075" actId="1036"/>
          <ac:spMkLst>
            <pc:docMk/>
            <pc:sldMk cId="3765177644" sldId="274"/>
            <ac:spMk id="357" creationId="{4C39B073-C459-D75D-0664-60A25BFA64CD}"/>
          </ac:spMkLst>
        </pc:spChg>
        <pc:picChg chg="mod">
          <ac:chgData name="Spencer Friedman" userId="1b876beb-1799-4759-a147-a0ca5369287b" providerId="ADAL" clId="{972D6F5D-499F-9248-B4EC-837505D8D74E}" dt="2023-10-27T15:42:49.483" v="13075" actId="1036"/>
          <ac:picMkLst>
            <pc:docMk/>
            <pc:sldMk cId="3765177644" sldId="274"/>
            <ac:picMk id="13" creationId="{94165A9D-E4B8-358E-61AA-AAEBED7A7672}"/>
          </ac:picMkLst>
        </pc:picChg>
        <pc:picChg chg="mod">
          <ac:chgData name="Spencer Friedman" userId="1b876beb-1799-4759-a147-a0ca5369287b" providerId="ADAL" clId="{972D6F5D-499F-9248-B4EC-837505D8D74E}" dt="2023-10-27T15:42:49.483" v="13075" actId="1036"/>
          <ac:picMkLst>
            <pc:docMk/>
            <pc:sldMk cId="3765177644" sldId="274"/>
            <ac:picMk id="15" creationId="{E3F17EA7-960F-973C-E261-69AD48D3EF78}"/>
          </ac:picMkLst>
        </pc:picChg>
        <pc:picChg chg="mod">
          <ac:chgData name="Spencer Friedman" userId="1b876beb-1799-4759-a147-a0ca5369287b" providerId="ADAL" clId="{972D6F5D-499F-9248-B4EC-837505D8D74E}" dt="2023-10-27T15:42:49.483" v="13075" actId="1036"/>
          <ac:picMkLst>
            <pc:docMk/>
            <pc:sldMk cId="3765177644" sldId="274"/>
            <ac:picMk id="19" creationId="{2A8D458F-B99A-6220-3789-3223A6BE975B}"/>
          </ac:picMkLst>
        </pc:picChg>
        <pc:picChg chg="mod">
          <ac:chgData name="Spencer Friedman" userId="1b876beb-1799-4759-a147-a0ca5369287b" providerId="ADAL" clId="{972D6F5D-499F-9248-B4EC-837505D8D74E}" dt="2023-10-27T15:42:49.483" v="13075" actId="1036"/>
          <ac:picMkLst>
            <pc:docMk/>
            <pc:sldMk cId="3765177644" sldId="274"/>
            <ac:picMk id="33" creationId="{05681A4E-1B92-A282-3A33-54CAF6DCA368}"/>
          </ac:picMkLst>
        </pc:picChg>
        <pc:picChg chg="mod">
          <ac:chgData name="Spencer Friedman" userId="1b876beb-1799-4759-a147-a0ca5369287b" providerId="ADAL" clId="{972D6F5D-499F-9248-B4EC-837505D8D74E}" dt="2023-10-27T15:42:49.483" v="13075" actId="1036"/>
          <ac:picMkLst>
            <pc:docMk/>
            <pc:sldMk cId="3765177644" sldId="274"/>
            <ac:picMk id="79" creationId="{7B0C19C5-E223-5BD5-D4E1-6C305FD254AE}"/>
          </ac:picMkLst>
        </pc:picChg>
        <pc:picChg chg="mod">
          <ac:chgData name="Spencer Friedman" userId="1b876beb-1799-4759-a147-a0ca5369287b" providerId="ADAL" clId="{972D6F5D-499F-9248-B4EC-837505D8D74E}" dt="2023-10-27T15:42:49.483" v="13075" actId="1036"/>
          <ac:picMkLst>
            <pc:docMk/>
            <pc:sldMk cId="3765177644" sldId="274"/>
            <ac:picMk id="186" creationId="{06ED0192-4E3F-D030-EC46-C48ADD8D6863}"/>
          </ac:picMkLst>
        </pc:picChg>
        <pc:picChg chg="mod">
          <ac:chgData name="Spencer Friedman" userId="1b876beb-1799-4759-a147-a0ca5369287b" providerId="ADAL" clId="{972D6F5D-499F-9248-B4EC-837505D8D74E}" dt="2023-10-27T15:42:49.483" v="13075" actId="1036"/>
          <ac:picMkLst>
            <pc:docMk/>
            <pc:sldMk cId="3765177644" sldId="274"/>
            <ac:picMk id="194" creationId="{0DB14E66-C2E1-ADA9-3C48-01BE3880C5DB}"/>
          </ac:picMkLst>
        </pc:picChg>
        <pc:picChg chg="mod">
          <ac:chgData name="Spencer Friedman" userId="1b876beb-1799-4759-a147-a0ca5369287b" providerId="ADAL" clId="{972D6F5D-499F-9248-B4EC-837505D8D74E}" dt="2023-10-27T15:42:49.483" v="13075" actId="1036"/>
          <ac:picMkLst>
            <pc:docMk/>
            <pc:sldMk cId="3765177644" sldId="274"/>
            <ac:picMk id="196" creationId="{BC4DD309-5A18-ED6A-0D63-7A6FBB5EEFAB}"/>
          </ac:picMkLst>
        </pc:picChg>
        <pc:picChg chg="mod">
          <ac:chgData name="Spencer Friedman" userId="1b876beb-1799-4759-a147-a0ca5369287b" providerId="ADAL" clId="{972D6F5D-499F-9248-B4EC-837505D8D74E}" dt="2023-10-27T15:42:49.483" v="13075" actId="1036"/>
          <ac:picMkLst>
            <pc:docMk/>
            <pc:sldMk cId="3765177644" sldId="274"/>
            <ac:picMk id="202" creationId="{724945B7-3F6F-4ABB-10D3-A48958FB3714}"/>
          </ac:picMkLst>
        </pc:picChg>
        <pc:picChg chg="mod">
          <ac:chgData name="Spencer Friedman" userId="1b876beb-1799-4759-a147-a0ca5369287b" providerId="ADAL" clId="{972D6F5D-499F-9248-B4EC-837505D8D74E}" dt="2023-10-27T15:42:49.483" v="13075" actId="1036"/>
          <ac:picMkLst>
            <pc:docMk/>
            <pc:sldMk cId="3765177644" sldId="274"/>
            <ac:picMk id="204" creationId="{60118A3E-F81F-2FB8-4EB1-C117CD7061DB}"/>
          </ac:picMkLst>
        </pc:picChg>
        <pc:picChg chg="mod">
          <ac:chgData name="Spencer Friedman" userId="1b876beb-1799-4759-a147-a0ca5369287b" providerId="ADAL" clId="{972D6F5D-499F-9248-B4EC-837505D8D74E}" dt="2023-10-27T15:42:49.483" v="13075" actId="1036"/>
          <ac:picMkLst>
            <pc:docMk/>
            <pc:sldMk cId="3765177644" sldId="274"/>
            <ac:picMk id="210" creationId="{B50E252B-F6EC-C323-52A0-9EDC9F6EE440}"/>
          </ac:picMkLst>
        </pc:picChg>
        <pc:picChg chg="mod">
          <ac:chgData name="Spencer Friedman" userId="1b876beb-1799-4759-a147-a0ca5369287b" providerId="ADAL" clId="{972D6F5D-499F-9248-B4EC-837505D8D74E}" dt="2023-10-27T15:42:49.483" v="13075" actId="1036"/>
          <ac:picMkLst>
            <pc:docMk/>
            <pc:sldMk cId="3765177644" sldId="274"/>
            <ac:picMk id="213" creationId="{88C71A41-C169-BB15-00CD-2077F79A6951}"/>
          </ac:picMkLst>
        </pc:picChg>
        <pc:picChg chg="mod">
          <ac:chgData name="Spencer Friedman" userId="1b876beb-1799-4759-a147-a0ca5369287b" providerId="ADAL" clId="{972D6F5D-499F-9248-B4EC-837505D8D74E}" dt="2023-10-27T15:42:49.483" v="13075" actId="1036"/>
          <ac:picMkLst>
            <pc:docMk/>
            <pc:sldMk cId="3765177644" sldId="274"/>
            <ac:picMk id="216" creationId="{E44221FF-A7F4-0DCB-4E85-EC9CBEF09668}"/>
          </ac:picMkLst>
        </pc:picChg>
        <pc:picChg chg="mod">
          <ac:chgData name="Spencer Friedman" userId="1b876beb-1799-4759-a147-a0ca5369287b" providerId="ADAL" clId="{972D6F5D-499F-9248-B4EC-837505D8D74E}" dt="2023-10-27T15:42:49.483" v="13075" actId="1036"/>
          <ac:picMkLst>
            <pc:docMk/>
            <pc:sldMk cId="3765177644" sldId="274"/>
            <ac:picMk id="217" creationId="{AB3DC236-09E9-C999-5259-6FB99EA3F042}"/>
          </ac:picMkLst>
        </pc:picChg>
        <pc:picChg chg="mod">
          <ac:chgData name="Spencer Friedman" userId="1b876beb-1799-4759-a147-a0ca5369287b" providerId="ADAL" clId="{972D6F5D-499F-9248-B4EC-837505D8D74E}" dt="2023-10-27T15:42:49.483" v="13075" actId="1036"/>
          <ac:picMkLst>
            <pc:docMk/>
            <pc:sldMk cId="3765177644" sldId="274"/>
            <ac:picMk id="219" creationId="{0AEAE397-D15F-8E06-03F7-4BCA3A649BA7}"/>
          </ac:picMkLst>
        </pc:picChg>
        <pc:picChg chg="mod">
          <ac:chgData name="Spencer Friedman" userId="1b876beb-1799-4759-a147-a0ca5369287b" providerId="ADAL" clId="{972D6F5D-499F-9248-B4EC-837505D8D74E}" dt="2023-10-27T15:42:49.483" v="13075" actId="1036"/>
          <ac:picMkLst>
            <pc:docMk/>
            <pc:sldMk cId="3765177644" sldId="274"/>
            <ac:picMk id="248" creationId="{40AADE43-88DA-B17C-2882-A95546E98F0A}"/>
          </ac:picMkLst>
        </pc:picChg>
        <pc:picChg chg="mod">
          <ac:chgData name="Spencer Friedman" userId="1b876beb-1799-4759-a147-a0ca5369287b" providerId="ADAL" clId="{972D6F5D-499F-9248-B4EC-837505D8D74E}" dt="2023-10-27T15:42:49.483" v="13075" actId="1036"/>
          <ac:picMkLst>
            <pc:docMk/>
            <pc:sldMk cId="3765177644" sldId="274"/>
            <ac:picMk id="251" creationId="{86D33674-DBEE-71BE-0E26-519B30017364}"/>
          </ac:picMkLst>
        </pc:picChg>
        <pc:picChg chg="mod">
          <ac:chgData name="Spencer Friedman" userId="1b876beb-1799-4759-a147-a0ca5369287b" providerId="ADAL" clId="{972D6F5D-499F-9248-B4EC-837505D8D74E}" dt="2023-10-27T15:42:49.483" v="13075" actId="1036"/>
          <ac:picMkLst>
            <pc:docMk/>
            <pc:sldMk cId="3765177644" sldId="274"/>
            <ac:picMk id="252" creationId="{89B9213A-61F4-4A84-6856-28A2FAF416FB}"/>
          </ac:picMkLst>
        </pc:picChg>
        <pc:picChg chg="mod">
          <ac:chgData name="Spencer Friedman" userId="1b876beb-1799-4759-a147-a0ca5369287b" providerId="ADAL" clId="{972D6F5D-499F-9248-B4EC-837505D8D74E}" dt="2023-10-27T15:42:49.483" v="13075" actId="1036"/>
          <ac:picMkLst>
            <pc:docMk/>
            <pc:sldMk cId="3765177644" sldId="274"/>
            <ac:picMk id="254" creationId="{4AB91BA7-3067-2036-FBEE-2E52F033517D}"/>
          </ac:picMkLst>
        </pc:picChg>
        <pc:picChg chg="mod">
          <ac:chgData name="Spencer Friedman" userId="1b876beb-1799-4759-a147-a0ca5369287b" providerId="ADAL" clId="{972D6F5D-499F-9248-B4EC-837505D8D74E}" dt="2023-10-27T15:42:49.483" v="13075" actId="1036"/>
          <ac:picMkLst>
            <pc:docMk/>
            <pc:sldMk cId="3765177644" sldId="274"/>
            <ac:picMk id="255" creationId="{5BB6D08D-3EA2-F860-494A-4D19EC7E944F}"/>
          </ac:picMkLst>
        </pc:picChg>
        <pc:picChg chg="mod">
          <ac:chgData name="Spencer Friedman" userId="1b876beb-1799-4759-a147-a0ca5369287b" providerId="ADAL" clId="{972D6F5D-499F-9248-B4EC-837505D8D74E}" dt="2023-10-27T15:42:49.483" v="13075" actId="1036"/>
          <ac:picMkLst>
            <pc:docMk/>
            <pc:sldMk cId="3765177644" sldId="274"/>
            <ac:picMk id="257" creationId="{D823C3B8-CDB8-7F00-72D1-F47971298C87}"/>
          </ac:picMkLst>
        </pc:picChg>
        <pc:picChg chg="mod">
          <ac:chgData name="Spencer Friedman" userId="1b876beb-1799-4759-a147-a0ca5369287b" providerId="ADAL" clId="{972D6F5D-499F-9248-B4EC-837505D8D74E}" dt="2023-10-27T15:42:49.483" v="13075" actId="1036"/>
          <ac:picMkLst>
            <pc:docMk/>
            <pc:sldMk cId="3765177644" sldId="274"/>
            <ac:picMk id="260" creationId="{69B46578-30DB-00A3-35D3-CBC998F1E8D9}"/>
          </ac:picMkLst>
        </pc:picChg>
        <pc:picChg chg="mod">
          <ac:chgData name="Spencer Friedman" userId="1b876beb-1799-4759-a147-a0ca5369287b" providerId="ADAL" clId="{972D6F5D-499F-9248-B4EC-837505D8D74E}" dt="2023-10-27T15:42:49.483" v="13075" actId="1036"/>
          <ac:picMkLst>
            <pc:docMk/>
            <pc:sldMk cId="3765177644" sldId="274"/>
            <ac:picMk id="263" creationId="{854DDEA7-2128-F246-CB55-64A29ABAC1F5}"/>
          </ac:picMkLst>
        </pc:picChg>
        <pc:picChg chg="mod">
          <ac:chgData name="Spencer Friedman" userId="1b876beb-1799-4759-a147-a0ca5369287b" providerId="ADAL" clId="{972D6F5D-499F-9248-B4EC-837505D8D74E}" dt="2023-10-27T15:42:49.483" v="13075" actId="1036"/>
          <ac:picMkLst>
            <pc:docMk/>
            <pc:sldMk cId="3765177644" sldId="274"/>
            <ac:picMk id="266" creationId="{73C7F03B-3A5B-DB15-3E11-FFE904C11842}"/>
          </ac:picMkLst>
        </pc:picChg>
        <pc:picChg chg="mod">
          <ac:chgData name="Spencer Friedman" userId="1b876beb-1799-4759-a147-a0ca5369287b" providerId="ADAL" clId="{972D6F5D-499F-9248-B4EC-837505D8D74E}" dt="2023-10-27T15:42:49.483" v="13075" actId="1036"/>
          <ac:picMkLst>
            <pc:docMk/>
            <pc:sldMk cId="3765177644" sldId="274"/>
            <ac:picMk id="267" creationId="{44D3DF58-4B9B-6176-643F-8241F694CA12}"/>
          </ac:picMkLst>
        </pc:picChg>
        <pc:picChg chg="mod">
          <ac:chgData name="Spencer Friedman" userId="1b876beb-1799-4759-a147-a0ca5369287b" providerId="ADAL" clId="{972D6F5D-499F-9248-B4EC-837505D8D74E}" dt="2023-10-27T15:42:49.483" v="13075" actId="1036"/>
          <ac:picMkLst>
            <pc:docMk/>
            <pc:sldMk cId="3765177644" sldId="274"/>
            <ac:picMk id="269" creationId="{88CC2016-F6EF-BA2D-D6B2-1482FC9D344C}"/>
          </ac:picMkLst>
        </pc:picChg>
        <pc:picChg chg="mod">
          <ac:chgData name="Spencer Friedman" userId="1b876beb-1799-4759-a147-a0ca5369287b" providerId="ADAL" clId="{972D6F5D-499F-9248-B4EC-837505D8D74E}" dt="2023-10-27T15:42:49.483" v="13075" actId="1036"/>
          <ac:picMkLst>
            <pc:docMk/>
            <pc:sldMk cId="3765177644" sldId="274"/>
            <ac:picMk id="298" creationId="{36C814B9-005F-9562-E054-C806BA18E2CE}"/>
          </ac:picMkLst>
        </pc:picChg>
        <pc:picChg chg="mod">
          <ac:chgData name="Spencer Friedman" userId="1b876beb-1799-4759-a147-a0ca5369287b" providerId="ADAL" clId="{972D6F5D-499F-9248-B4EC-837505D8D74E}" dt="2023-10-27T15:42:49.483" v="13075" actId="1036"/>
          <ac:picMkLst>
            <pc:docMk/>
            <pc:sldMk cId="3765177644" sldId="274"/>
            <ac:picMk id="301" creationId="{95472FB1-08B7-3785-6827-D2C44FB4FE9D}"/>
          </ac:picMkLst>
        </pc:picChg>
        <pc:picChg chg="mod">
          <ac:chgData name="Spencer Friedman" userId="1b876beb-1799-4759-a147-a0ca5369287b" providerId="ADAL" clId="{972D6F5D-499F-9248-B4EC-837505D8D74E}" dt="2023-10-27T15:42:49.483" v="13075" actId="1036"/>
          <ac:picMkLst>
            <pc:docMk/>
            <pc:sldMk cId="3765177644" sldId="274"/>
            <ac:picMk id="302" creationId="{A8D91799-1140-A42C-AC94-411B28B1F6F3}"/>
          </ac:picMkLst>
        </pc:picChg>
        <pc:picChg chg="mod">
          <ac:chgData name="Spencer Friedman" userId="1b876beb-1799-4759-a147-a0ca5369287b" providerId="ADAL" clId="{972D6F5D-499F-9248-B4EC-837505D8D74E}" dt="2023-10-27T15:42:49.483" v="13075" actId="1036"/>
          <ac:picMkLst>
            <pc:docMk/>
            <pc:sldMk cId="3765177644" sldId="274"/>
            <ac:picMk id="304" creationId="{92D228A2-ED37-0DB1-844B-A9B9D89481F2}"/>
          </ac:picMkLst>
        </pc:picChg>
        <pc:picChg chg="mod">
          <ac:chgData name="Spencer Friedman" userId="1b876beb-1799-4759-a147-a0ca5369287b" providerId="ADAL" clId="{972D6F5D-499F-9248-B4EC-837505D8D74E}" dt="2023-10-27T15:42:49.483" v="13075" actId="1036"/>
          <ac:picMkLst>
            <pc:docMk/>
            <pc:sldMk cId="3765177644" sldId="274"/>
            <ac:picMk id="305" creationId="{B01D0227-0705-AA02-F2D2-5543E7D510E6}"/>
          </ac:picMkLst>
        </pc:picChg>
        <pc:picChg chg="mod">
          <ac:chgData name="Spencer Friedman" userId="1b876beb-1799-4759-a147-a0ca5369287b" providerId="ADAL" clId="{972D6F5D-499F-9248-B4EC-837505D8D74E}" dt="2023-10-27T15:42:49.483" v="13075" actId="1036"/>
          <ac:picMkLst>
            <pc:docMk/>
            <pc:sldMk cId="3765177644" sldId="274"/>
            <ac:picMk id="307" creationId="{BF021D20-9C30-BD7F-F026-33670EE0F48B}"/>
          </ac:picMkLst>
        </pc:picChg>
        <pc:picChg chg="mod">
          <ac:chgData name="Spencer Friedman" userId="1b876beb-1799-4759-a147-a0ca5369287b" providerId="ADAL" clId="{972D6F5D-499F-9248-B4EC-837505D8D74E}" dt="2023-10-27T15:42:49.483" v="13075" actId="1036"/>
          <ac:picMkLst>
            <pc:docMk/>
            <pc:sldMk cId="3765177644" sldId="274"/>
            <ac:picMk id="310" creationId="{332AA81F-D3D0-CBED-CF0B-584AA948E350}"/>
          </ac:picMkLst>
        </pc:picChg>
        <pc:picChg chg="mod">
          <ac:chgData name="Spencer Friedman" userId="1b876beb-1799-4759-a147-a0ca5369287b" providerId="ADAL" clId="{972D6F5D-499F-9248-B4EC-837505D8D74E}" dt="2023-10-27T15:42:49.483" v="13075" actId="1036"/>
          <ac:picMkLst>
            <pc:docMk/>
            <pc:sldMk cId="3765177644" sldId="274"/>
            <ac:picMk id="313" creationId="{DA547308-FC89-3924-9BB0-FC17D68484E2}"/>
          </ac:picMkLst>
        </pc:picChg>
        <pc:picChg chg="mod">
          <ac:chgData name="Spencer Friedman" userId="1b876beb-1799-4759-a147-a0ca5369287b" providerId="ADAL" clId="{972D6F5D-499F-9248-B4EC-837505D8D74E}" dt="2023-10-27T15:42:49.483" v="13075" actId="1036"/>
          <ac:picMkLst>
            <pc:docMk/>
            <pc:sldMk cId="3765177644" sldId="274"/>
            <ac:picMk id="316" creationId="{E00B8A4B-0909-2C9F-33FD-527BE2CB6293}"/>
          </ac:picMkLst>
        </pc:picChg>
        <pc:picChg chg="mod">
          <ac:chgData name="Spencer Friedman" userId="1b876beb-1799-4759-a147-a0ca5369287b" providerId="ADAL" clId="{972D6F5D-499F-9248-B4EC-837505D8D74E}" dt="2023-10-27T15:42:49.483" v="13075" actId="1036"/>
          <ac:picMkLst>
            <pc:docMk/>
            <pc:sldMk cId="3765177644" sldId="274"/>
            <ac:picMk id="317" creationId="{7941A387-492C-9D04-B081-5438AA541BC6}"/>
          </ac:picMkLst>
        </pc:picChg>
        <pc:picChg chg="mod">
          <ac:chgData name="Spencer Friedman" userId="1b876beb-1799-4759-a147-a0ca5369287b" providerId="ADAL" clId="{972D6F5D-499F-9248-B4EC-837505D8D74E}" dt="2023-10-27T15:42:49.483" v="13075" actId="1036"/>
          <ac:picMkLst>
            <pc:docMk/>
            <pc:sldMk cId="3765177644" sldId="274"/>
            <ac:picMk id="319" creationId="{D151B130-3839-1FEB-6D9F-084995138DD1}"/>
          </ac:picMkLst>
        </pc:picChg>
        <pc:picChg chg="mod">
          <ac:chgData name="Spencer Friedman" userId="1b876beb-1799-4759-a147-a0ca5369287b" providerId="ADAL" clId="{972D6F5D-499F-9248-B4EC-837505D8D74E}" dt="2023-10-27T15:42:49.483" v="13075" actId="1036"/>
          <ac:picMkLst>
            <pc:docMk/>
            <pc:sldMk cId="3765177644" sldId="274"/>
            <ac:picMk id="323" creationId="{75E85B98-9079-60B8-A3C7-2289F6E43366}"/>
          </ac:picMkLst>
        </pc:picChg>
        <pc:picChg chg="mod">
          <ac:chgData name="Spencer Friedman" userId="1b876beb-1799-4759-a147-a0ca5369287b" providerId="ADAL" clId="{972D6F5D-499F-9248-B4EC-837505D8D74E}" dt="2023-10-27T15:42:49.483" v="13075" actId="1036"/>
          <ac:picMkLst>
            <pc:docMk/>
            <pc:sldMk cId="3765177644" sldId="274"/>
            <ac:picMk id="326" creationId="{547E017B-F6AD-80D3-DF42-837B8488A84A}"/>
          </ac:picMkLst>
        </pc:picChg>
        <pc:picChg chg="mod">
          <ac:chgData name="Spencer Friedman" userId="1b876beb-1799-4759-a147-a0ca5369287b" providerId="ADAL" clId="{972D6F5D-499F-9248-B4EC-837505D8D74E}" dt="2023-10-27T15:42:49.483" v="13075" actId="1036"/>
          <ac:picMkLst>
            <pc:docMk/>
            <pc:sldMk cId="3765177644" sldId="274"/>
            <ac:picMk id="327" creationId="{0DC9BAC2-3DFF-EE33-D3BF-CB1EB5B16761}"/>
          </ac:picMkLst>
        </pc:picChg>
        <pc:picChg chg="mod">
          <ac:chgData name="Spencer Friedman" userId="1b876beb-1799-4759-a147-a0ca5369287b" providerId="ADAL" clId="{972D6F5D-499F-9248-B4EC-837505D8D74E}" dt="2023-10-27T15:42:49.483" v="13075" actId="1036"/>
          <ac:picMkLst>
            <pc:docMk/>
            <pc:sldMk cId="3765177644" sldId="274"/>
            <ac:picMk id="329" creationId="{AF795C84-A696-4A97-8031-B040754AD548}"/>
          </ac:picMkLst>
        </pc:picChg>
        <pc:picChg chg="mod">
          <ac:chgData name="Spencer Friedman" userId="1b876beb-1799-4759-a147-a0ca5369287b" providerId="ADAL" clId="{972D6F5D-499F-9248-B4EC-837505D8D74E}" dt="2023-10-27T15:42:49.483" v="13075" actId="1036"/>
          <ac:picMkLst>
            <pc:docMk/>
            <pc:sldMk cId="3765177644" sldId="274"/>
            <ac:picMk id="330" creationId="{0D7D5B04-01C7-72E0-21D4-CE5CA6E4A487}"/>
          </ac:picMkLst>
        </pc:picChg>
        <pc:picChg chg="mod">
          <ac:chgData name="Spencer Friedman" userId="1b876beb-1799-4759-a147-a0ca5369287b" providerId="ADAL" clId="{972D6F5D-499F-9248-B4EC-837505D8D74E}" dt="2023-10-27T15:42:49.483" v="13075" actId="1036"/>
          <ac:picMkLst>
            <pc:docMk/>
            <pc:sldMk cId="3765177644" sldId="274"/>
            <ac:picMk id="332" creationId="{09BACBEE-7A8A-0946-E598-9434323771D2}"/>
          </ac:picMkLst>
        </pc:picChg>
        <pc:picChg chg="mod">
          <ac:chgData name="Spencer Friedman" userId="1b876beb-1799-4759-a147-a0ca5369287b" providerId="ADAL" clId="{972D6F5D-499F-9248-B4EC-837505D8D74E}" dt="2023-10-27T15:42:49.483" v="13075" actId="1036"/>
          <ac:picMkLst>
            <pc:docMk/>
            <pc:sldMk cId="3765177644" sldId="274"/>
            <ac:picMk id="335" creationId="{6735DA30-905C-31E4-AFC8-B620B9983F4A}"/>
          </ac:picMkLst>
        </pc:picChg>
        <pc:picChg chg="mod">
          <ac:chgData name="Spencer Friedman" userId="1b876beb-1799-4759-a147-a0ca5369287b" providerId="ADAL" clId="{972D6F5D-499F-9248-B4EC-837505D8D74E}" dt="2023-10-27T15:42:49.483" v="13075" actId="1036"/>
          <ac:picMkLst>
            <pc:docMk/>
            <pc:sldMk cId="3765177644" sldId="274"/>
            <ac:picMk id="338" creationId="{D673FC43-B2E0-388A-02AE-ACF93BEEACD7}"/>
          </ac:picMkLst>
        </pc:picChg>
        <pc:picChg chg="mod">
          <ac:chgData name="Spencer Friedman" userId="1b876beb-1799-4759-a147-a0ca5369287b" providerId="ADAL" clId="{972D6F5D-499F-9248-B4EC-837505D8D74E}" dt="2023-10-27T15:42:49.483" v="13075" actId="1036"/>
          <ac:picMkLst>
            <pc:docMk/>
            <pc:sldMk cId="3765177644" sldId="274"/>
            <ac:picMk id="341" creationId="{8324B094-6DBE-B0B2-6274-93B6A617553A}"/>
          </ac:picMkLst>
        </pc:picChg>
        <pc:picChg chg="mod">
          <ac:chgData name="Spencer Friedman" userId="1b876beb-1799-4759-a147-a0ca5369287b" providerId="ADAL" clId="{972D6F5D-499F-9248-B4EC-837505D8D74E}" dt="2023-10-27T15:42:49.483" v="13075" actId="1036"/>
          <ac:picMkLst>
            <pc:docMk/>
            <pc:sldMk cId="3765177644" sldId="274"/>
            <ac:picMk id="342" creationId="{5EB7F56E-F80C-00AB-FB07-671CCEC14EAC}"/>
          </ac:picMkLst>
        </pc:picChg>
        <pc:picChg chg="mod">
          <ac:chgData name="Spencer Friedman" userId="1b876beb-1799-4759-a147-a0ca5369287b" providerId="ADAL" clId="{972D6F5D-499F-9248-B4EC-837505D8D74E}" dt="2023-10-27T15:42:49.483" v="13075" actId="1036"/>
          <ac:picMkLst>
            <pc:docMk/>
            <pc:sldMk cId="3765177644" sldId="274"/>
            <ac:picMk id="344" creationId="{9F06060B-65ED-F1FE-FAFE-69D55FD7B2B3}"/>
          </ac:picMkLst>
        </pc:picChg>
        <pc:extLst>
          <p:ext xmlns:p="http://schemas.openxmlformats.org/presentationml/2006/main" uri="{D6D511B9-2390-475A-947B-AFAB55BFBCF1}">
            <pc226:cmChg xmlns:pc226="http://schemas.microsoft.com/office/powerpoint/2022/06/main/command" chg="add">
              <pc226:chgData name="Spencer Friedman" userId="1b876beb-1799-4759-a147-a0ca5369287b" providerId="ADAL" clId="{972D6F5D-499F-9248-B4EC-837505D8D74E}" dt="2023-10-20T12:48:02.890" v="439"/>
              <pc2:cmMkLst xmlns:pc2="http://schemas.microsoft.com/office/powerpoint/2019/9/main/command">
                <pc:docMk/>
                <pc:sldMk cId="3765177644" sldId="274"/>
                <pc2:cmMk id="{8AC9F3B6-0C6F-E043-9CE5-A1D79143E7F3}"/>
              </pc2:cmMkLst>
            </pc226:cmChg>
          </p:ext>
        </pc:extLst>
      </pc:sldChg>
      <pc:sldChg chg="addSp delSp modSp new mod ord">
        <pc:chgData name="Spencer Friedman" userId="1b876beb-1799-4759-a147-a0ca5369287b" providerId="ADAL" clId="{972D6F5D-499F-9248-B4EC-837505D8D74E}" dt="2023-11-07T19:07:59.240" v="13203" actId="478"/>
        <pc:sldMkLst>
          <pc:docMk/>
          <pc:sldMk cId="2679844920" sldId="275"/>
        </pc:sldMkLst>
        <pc:spChg chg="mod">
          <ac:chgData name="Spencer Friedman" userId="1b876beb-1799-4759-a147-a0ca5369287b" providerId="ADAL" clId="{972D6F5D-499F-9248-B4EC-837505D8D74E}" dt="2023-10-26T00:23:59.555" v="8590" actId="20577"/>
          <ac:spMkLst>
            <pc:docMk/>
            <pc:sldMk cId="2679844920" sldId="275"/>
            <ac:spMk id="2" creationId="{A80031C4-D9DC-6CCD-E40B-447F5DA173F4}"/>
          </ac:spMkLst>
        </pc:spChg>
        <pc:spChg chg="add del">
          <ac:chgData name="Spencer Friedman" userId="1b876beb-1799-4759-a147-a0ca5369287b" providerId="ADAL" clId="{972D6F5D-499F-9248-B4EC-837505D8D74E}" dt="2023-11-07T19:07:59.240" v="13203" actId="478"/>
          <ac:spMkLst>
            <pc:docMk/>
            <pc:sldMk cId="2679844920" sldId="275"/>
            <ac:spMk id="4" creationId="{D94F79CB-7393-B90A-0859-B1086864004E}"/>
          </ac:spMkLst>
        </pc:spChg>
        <pc:spChg chg="mod">
          <ac:chgData name="Spencer Friedman" userId="1b876beb-1799-4759-a147-a0ca5369287b" providerId="ADAL" clId="{972D6F5D-499F-9248-B4EC-837505D8D74E}" dt="2023-10-24T19:41:55.337" v="2511" actId="1036"/>
          <ac:spMkLst>
            <pc:docMk/>
            <pc:sldMk cId="2679844920" sldId="275"/>
            <ac:spMk id="5" creationId="{C73DD377-F9AA-5BA0-75D9-D8030C1CC2BA}"/>
          </ac:spMkLst>
        </pc:spChg>
        <pc:spChg chg="add del">
          <ac:chgData name="Spencer Friedman" userId="1b876beb-1799-4759-a147-a0ca5369287b" providerId="ADAL" clId="{972D6F5D-499F-9248-B4EC-837505D8D74E}" dt="2023-10-20T13:05:11.893" v="442" actId="478"/>
          <ac:spMkLst>
            <pc:docMk/>
            <pc:sldMk cId="2679844920" sldId="275"/>
            <ac:spMk id="5" creationId="{DD1D2062-063D-25A5-6957-DA14E40F5838}"/>
          </ac:spMkLst>
        </pc:spChg>
        <pc:spChg chg="add del mod">
          <ac:chgData name="Spencer Friedman" userId="1b876beb-1799-4759-a147-a0ca5369287b" providerId="ADAL" clId="{972D6F5D-499F-9248-B4EC-837505D8D74E}" dt="2023-10-26T00:24:04.682" v="8591" actId="478"/>
          <ac:spMkLst>
            <pc:docMk/>
            <pc:sldMk cId="2679844920" sldId="275"/>
            <ac:spMk id="6" creationId="{348E5CFA-34C8-0759-9F4C-1CB435105E87}"/>
          </ac:spMkLst>
        </pc:spChg>
        <pc:spChg chg="add mod">
          <ac:chgData name="Spencer Friedman" userId="1b876beb-1799-4759-a147-a0ca5369287b" providerId="ADAL" clId="{972D6F5D-499F-9248-B4EC-837505D8D74E}" dt="2023-11-07T19:07:22.072" v="13199" actId="207"/>
          <ac:spMkLst>
            <pc:docMk/>
            <pc:sldMk cId="2679844920" sldId="275"/>
            <ac:spMk id="6" creationId="{8C5B1DA2-667A-E3D1-BF37-29DFC59C043C}"/>
          </ac:spMkLst>
        </pc:spChg>
        <pc:spChg chg="add del">
          <ac:chgData name="Spencer Friedman" userId="1b876beb-1799-4759-a147-a0ca5369287b" providerId="ADAL" clId="{972D6F5D-499F-9248-B4EC-837505D8D74E}" dt="2023-10-20T13:05:11.893" v="442" actId="478"/>
          <ac:spMkLst>
            <pc:docMk/>
            <pc:sldMk cId="2679844920" sldId="275"/>
            <ac:spMk id="6" creationId="{9060E9F3-C675-385F-77B3-CED25474397C}"/>
          </ac:spMkLst>
        </pc:spChg>
        <pc:spChg chg="add mod">
          <ac:chgData name="Spencer Friedman" userId="1b876beb-1799-4759-a147-a0ca5369287b" providerId="ADAL" clId="{972D6F5D-499F-9248-B4EC-837505D8D74E}" dt="2023-10-25T02:47:19.731" v="6258" actId="20577"/>
          <ac:spMkLst>
            <pc:docMk/>
            <pc:sldMk cId="2679844920" sldId="275"/>
            <ac:spMk id="7" creationId="{0CA4CFF4-20C1-4205-5E91-3D68073FC1E6}"/>
          </ac:spMkLst>
        </pc:spChg>
        <pc:spChg chg="add del">
          <ac:chgData name="Spencer Friedman" userId="1b876beb-1799-4759-a147-a0ca5369287b" providerId="ADAL" clId="{972D6F5D-499F-9248-B4EC-837505D8D74E}" dt="2023-10-20T13:05:11.893" v="442" actId="478"/>
          <ac:spMkLst>
            <pc:docMk/>
            <pc:sldMk cId="2679844920" sldId="275"/>
            <ac:spMk id="7" creationId="{CFDC251C-5008-3DC9-7EA2-7B5C4A0CF7F9}"/>
          </ac:spMkLst>
        </pc:spChg>
        <pc:spChg chg="add del mod">
          <ac:chgData name="Spencer Friedman" userId="1b876beb-1799-4759-a147-a0ca5369287b" providerId="ADAL" clId="{972D6F5D-499F-9248-B4EC-837505D8D74E}" dt="2023-11-07T19:07:32.214" v="13202" actId="478"/>
          <ac:spMkLst>
            <pc:docMk/>
            <pc:sldMk cId="2679844920" sldId="275"/>
            <ac:spMk id="7" creationId="{F7904E3D-5BA9-22B4-E2D5-FC1E621045C2}"/>
          </ac:spMkLst>
        </pc:spChg>
        <pc:spChg chg="add del">
          <ac:chgData name="Spencer Friedman" userId="1b876beb-1799-4759-a147-a0ca5369287b" providerId="ADAL" clId="{972D6F5D-499F-9248-B4EC-837505D8D74E}" dt="2023-10-20T13:05:11.893" v="442" actId="478"/>
          <ac:spMkLst>
            <pc:docMk/>
            <pc:sldMk cId="2679844920" sldId="275"/>
            <ac:spMk id="8" creationId="{DE7716D2-2E32-11CD-72A5-B7961655FD96}"/>
          </ac:spMkLst>
        </pc:spChg>
        <pc:spChg chg="add del">
          <ac:chgData name="Spencer Friedman" userId="1b876beb-1799-4759-a147-a0ca5369287b" providerId="ADAL" clId="{972D6F5D-499F-9248-B4EC-837505D8D74E}" dt="2023-10-20T13:05:11.893" v="442" actId="478"/>
          <ac:spMkLst>
            <pc:docMk/>
            <pc:sldMk cId="2679844920" sldId="275"/>
            <ac:spMk id="9" creationId="{0BAB2CFD-30D4-033C-42E2-7947D9B18770}"/>
          </ac:spMkLst>
        </pc:spChg>
        <pc:spChg chg="add del">
          <ac:chgData name="Spencer Friedman" userId="1b876beb-1799-4759-a147-a0ca5369287b" providerId="ADAL" clId="{972D6F5D-499F-9248-B4EC-837505D8D74E}" dt="2023-10-20T13:05:21.743" v="445" actId="22"/>
          <ac:spMkLst>
            <pc:docMk/>
            <pc:sldMk cId="2679844920" sldId="275"/>
            <ac:spMk id="11" creationId="{BEB5654A-513C-2E54-6BF1-39903A8817B9}"/>
          </ac:spMkLst>
        </pc:spChg>
        <pc:spChg chg="add del">
          <ac:chgData name="Spencer Friedman" userId="1b876beb-1799-4759-a147-a0ca5369287b" providerId="ADAL" clId="{972D6F5D-499F-9248-B4EC-837505D8D74E}" dt="2023-10-20T13:06:29.748" v="447"/>
          <ac:spMkLst>
            <pc:docMk/>
            <pc:sldMk cId="2679844920" sldId="275"/>
            <ac:spMk id="12" creationId="{AEE55B27-2318-AB5C-4850-D6A9393BCBBE}"/>
          </ac:spMkLst>
        </pc:spChg>
        <pc:spChg chg="add del">
          <ac:chgData name="Spencer Friedman" userId="1b876beb-1799-4759-a147-a0ca5369287b" providerId="ADAL" clId="{972D6F5D-499F-9248-B4EC-837505D8D74E}" dt="2023-10-20T13:06:29.748" v="447"/>
          <ac:spMkLst>
            <pc:docMk/>
            <pc:sldMk cId="2679844920" sldId="275"/>
            <ac:spMk id="13" creationId="{7CDF6DE2-4433-3C44-B408-8588DB39FA4C}"/>
          </ac:spMkLst>
        </pc:spChg>
        <pc:spChg chg="add del">
          <ac:chgData name="Spencer Friedman" userId="1b876beb-1799-4759-a147-a0ca5369287b" providerId="ADAL" clId="{972D6F5D-499F-9248-B4EC-837505D8D74E}" dt="2023-10-20T13:06:29.748" v="447"/>
          <ac:spMkLst>
            <pc:docMk/>
            <pc:sldMk cId="2679844920" sldId="275"/>
            <ac:spMk id="14" creationId="{D89DB3AB-C1E0-87F2-16EE-B571D67F159D}"/>
          </ac:spMkLst>
        </pc:spChg>
        <pc:spChg chg="add del">
          <ac:chgData name="Spencer Friedman" userId="1b876beb-1799-4759-a147-a0ca5369287b" providerId="ADAL" clId="{972D6F5D-499F-9248-B4EC-837505D8D74E}" dt="2023-10-20T13:06:29.748" v="447"/>
          <ac:spMkLst>
            <pc:docMk/>
            <pc:sldMk cId="2679844920" sldId="275"/>
            <ac:spMk id="15" creationId="{9AA09239-2583-E3E6-B330-F425DE6B33C4}"/>
          </ac:spMkLst>
        </pc:spChg>
        <pc:spChg chg="add del">
          <ac:chgData name="Spencer Friedman" userId="1b876beb-1799-4759-a147-a0ca5369287b" providerId="ADAL" clId="{972D6F5D-499F-9248-B4EC-837505D8D74E}" dt="2023-10-20T13:06:29.748" v="447"/>
          <ac:spMkLst>
            <pc:docMk/>
            <pc:sldMk cId="2679844920" sldId="275"/>
            <ac:spMk id="16" creationId="{0C7E6F65-4F31-5ED2-A7C2-F432C5E12DDD}"/>
          </ac:spMkLst>
        </pc:spChg>
        <pc:spChg chg="mod">
          <ac:chgData name="Spencer Friedman" userId="1b876beb-1799-4759-a147-a0ca5369287b" providerId="ADAL" clId="{972D6F5D-499F-9248-B4EC-837505D8D74E}" dt="2023-10-20T13:07:34.568" v="448"/>
          <ac:spMkLst>
            <pc:docMk/>
            <pc:sldMk cId="2679844920" sldId="275"/>
            <ac:spMk id="18" creationId="{5AFA667E-D090-7C95-03CC-A76D9492EAD8}"/>
          </ac:spMkLst>
        </pc:spChg>
        <pc:spChg chg="mod">
          <ac:chgData name="Spencer Friedman" userId="1b876beb-1799-4759-a147-a0ca5369287b" providerId="ADAL" clId="{972D6F5D-499F-9248-B4EC-837505D8D74E}" dt="2023-10-20T13:07:34.568" v="448"/>
          <ac:spMkLst>
            <pc:docMk/>
            <pc:sldMk cId="2679844920" sldId="275"/>
            <ac:spMk id="19" creationId="{A8C2EB57-7F50-107E-0305-7C734F559702}"/>
          </ac:spMkLst>
        </pc:spChg>
        <pc:spChg chg="mod">
          <ac:chgData name="Spencer Friedman" userId="1b876beb-1799-4759-a147-a0ca5369287b" providerId="ADAL" clId="{972D6F5D-499F-9248-B4EC-837505D8D74E}" dt="2023-10-20T13:07:34.568" v="448"/>
          <ac:spMkLst>
            <pc:docMk/>
            <pc:sldMk cId="2679844920" sldId="275"/>
            <ac:spMk id="20" creationId="{3D4927E6-7DB9-C394-649C-AA22692151D1}"/>
          </ac:spMkLst>
        </pc:spChg>
        <pc:spChg chg="mod">
          <ac:chgData name="Spencer Friedman" userId="1b876beb-1799-4759-a147-a0ca5369287b" providerId="ADAL" clId="{972D6F5D-499F-9248-B4EC-837505D8D74E}" dt="2023-10-20T13:07:34.568" v="448"/>
          <ac:spMkLst>
            <pc:docMk/>
            <pc:sldMk cId="2679844920" sldId="275"/>
            <ac:spMk id="21" creationId="{065FF08F-4B44-6E77-6E09-4BFC5E0766AF}"/>
          </ac:spMkLst>
        </pc:spChg>
        <pc:spChg chg="add del mod">
          <ac:chgData name="Spencer Friedman" userId="1b876beb-1799-4759-a147-a0ca5369287b" providerId="ADAL" clId="{972D6F5D-499F-9248-B4EC-837505D8D74E}" dt="2023-10-20T13:08:03.883" v="449" actId="478"/>
          <ac:spMkLst>
            <pc:docMk/>
            <pc:sldMk cId="2679844920" sldId="275"/>
            <ac:spMk id="24" creationId="{E78BB33A-5C3C-47EF-10DE-CBC63B1B977D}"/>
          </ac:spMkLst>
        </pc:spChg>
        <pc:spChg chg="add del mod">
          <ac:chgData name="Spencer Friedman" userId="1b876beb-1799-4759-a147-a0ca5369287b" providerId="ADAL" clId="{972D6F5D-499F-9248-B4EC-837505D8D74E}" dt="2023-10-20T13:08:03.883" v="449" actId="478"/>
          <ac:spMkLst>
            <pc:docMk/>
            <pc:sldMk cId="2679844920" sldId="275"/>
            <ac:spMk id="25" creationId="{A0BF5E84-03D6-48A7-6033-142D2ED83F28}"/>
          </ac:spMkLst>
        </pc:spChg>
        <pc:spChg chg="add del mod">
          <ac:chgData name="Spencer Friedman" userId="1b876beb-1799-4759-a147-a0ca5369287b" providerId="ADAL" clId="{972D6F5D-499F-9248-B4EC-837505D8D74E}" dt="2023-10-20T13:08:03.883" v="449" actId="478"/>
          <ac:spMkLst>
            <pc:docMk/>
            <pc:sldMk cId="2679844920" sldId="275"/>
            <ac:spMk id="26" creationId="{45BD0A79-4E24-704D-1083-C44D4F04B4B9}"/>
          </ac:spMkLst>
        </pc:spChg>
        <pc:spChg chg="add del mod">
          <ac:chgData name="Spencer Friedman" userId="1b876beb-1799-4759-a147-a0ca5369287b" providerId="ADAL" clId="{972D6F5D-499F-9248-B4EC-837505D8D74E}" dt="2023-10-20T13:08:03.883" v="449" actId="478"/>
          <ac:spMkLst>
            <pc:docMk/>
            <pc:sldMk cId="2679844920" sldId="275"/>
            <ac:spMk id="27" creationId="{29C610F0-75C2-8243-E325-B7312065ABDB}"/>
          </ac:spMkLst>
        </pc:spChg>
        <pc:spChg chg="add del mod">
          <ac:chgData name="Spencer Friedman" userId="1b876beb-1799-4759-a147-a0ca5369287b" providerId="ADAL" clId="{972D6F5D-499F-9248-B4EC-837505D8D74E}" dt="2023-10-20T13:08:03.883" v="449" actId="478"/>
          <ac:spMkLst>
            <pc:docMk/>
            <pc:sldMk cId="2679844920" sldId="275"/>
            <ac:spMk id="29" creationId="{BD227115-A503-94DD-B7D1-E7011556F5BB}"/>
          </ac:spMkLst>
        </pc:spChg>
        <pc:spChg chg="add del mod">
          <ac:chgData name="Spencer Friedman" userId="1b876beb-1799-4759-a147-a0ca5369287b" providerId="ADAL" clId="{972D6F5D-499F-9248-B4EC-837505D8D74E}" dt="2023-10-20T13:08:03.883" v="449" actId="478"/>
          <ac:spMkLst>
            <pc:docMk/>
            <pc:sldMk cId="2679844920" sldId="275"/>
            <ac:spMk id="30" creationId="{CFE32AAD-6A76-80CD-6770-A763805D2059}"/>
          </ac:spMkLst>
        </pc:spChg>
        <pc:spChg chg="add del mod">
          <ac:chgData name="Spencer Friedman" userId="1b876beb-1799-4759-a147-a0ca5369287b" providerId="ADAL" clId="{972D6F5D-499F-9248-B4EC-837505D8D74E}" dt="2023-10-20T13:08:03.883" v="449" actId="478"/>
          <ac:spMkLst>
            <pc:docMk/>
            <pc:sldMk cId="2679844920" sldId="275"/>
            <ac:spMk id="31" creationId="{40B16B9A-C4A6-B714-94D6-AB3ADD470493}"/>
          </ac:spMkLst>
        </pc:spChg>
        <pc:spChg chg="add del mod">
          <ac:chgData name="Spencer Friedman" userId="1b876beb-1799-4759-a147-a0ca5369287b" providerId="ADAL" clId="{972D6F5D-499F-9248-B4EC-837505D8D74E}" dt="2023-10-20T13:08:03.883" v="449" actId="478"/>
          <ac:spMkLst>
            <pc:docMk/>
            <pc:sldMk cId="2679844920" sldId="275"/>
            <ac:spMk id="32" creationId="{F2076312-2C1C-0EFC-6B58-1224CA9A577A}"/>
          </ac:spMkLst>
        </pc:spChg>
        <pc:spChg chg="add del mod">
          <ac:chgData name="Spencer Friedman" userId="1b876beb-1799-4759-a147-a0ca5369287b" providerId="ADAL" clId="{972D6F5D-499F-9248-B4EC-837505D8D74E}" dt="2023-10-20T13:08:03.883" v="449" actId="478"/>
          <ac:spMkLst>
            <pc:docMk/>
            <pc:sldMk cId="2679844920" sldId="275"/>
            <ac:spMk id="33" creationId="{2D131C57-F433-FD21-230C-60D41ADDC1EA}"/>
          </ac:spMkLst>
        </pc:spChg>
        <pc:spChg chg="add del mod">
          <ac:chgData name="Spencer Friedman" userId="1b876beb-1799-4759-a147-a0ca5369287b" providerId="ADAL" clId="{972D6F5D-499F-9248-B4EC-837505D8D74E}" dt="2023-10-20T13:08:03.883" v="449" actId="478"/>
          <ac:spMkLst>
            <pc:docMk/>
            <pc:sldMk cId="2679844920" sldId="275"/>
            <ac:spMk id="34" creationId="{B8D931CE-56BB-7227-C3ED-867C89121BEC}"/>
          </ac:spMkLst>
        </pc:spChg>
        <pc:spChg chg="add del mod">
          <ac:chgData name="Spencer Friedman" userId="1b876beb-1799-4759-a147-a0ca5369287b" providerId="ADAL" clId="{972D6F5D-499F-9248-B4EC-837505D8D74E}" dt="2023-10-20T13:08:03.883" v="449" actId="478"/>
          <ac:spMkLst>
            <pc:docMk/>
            <pc:sldMk cId="2679844920" sldId="275"/>
            <ac:spMk id="35" creationId="{6B370F27-28BD-33EF-6D29-C647E9E5A263}"/>
          </ac:spMkLst>
        </pc:spChg>
        <pc:spChg chg="add del mod">
          <ac:chgData name="Spencer Friedman" userId="1b876beb-1799-4759-a147-a0ca5369287b" providerId="ADAL" clId="{972D6F5D-499F-9248-B4EC-837505D8D74E}" dt="2023-10-20T13:08:03.883" v="449" actId="478"/>
          <ac:spMkLst>
            <pc:docMk/>
            <pc:sldMk cId="2679844920" sldId="275"/>
            <ac:spMk id="37" creationId="{EDA49036-68DE-AA53-AFE2-2635E420143A}"/>
          </ac:spMkLst>
        </pc:spChg>
        <pc:spChg chg="add del mod">
          <ac:chgData name="Spencer Friedman" userId="1b876beb-1799-4759-a147-a0ca5369287b" providerId="ADAL" clId="{972D6F5D-499F-9248-B4EC-837505D8D74E}" dt="2023-10-20T13:08:03.883" v="449" actId="478"/>
          <ac:spMkLst>
            <pc:docMk/>
            <pc:sldMk cId="2679844920" sldId="275"/>
            <ac:spMk id="38" creationId="{21206BD3-1185-ECE8-25B1-AC387F8980F5}"/>
          </ac:spMkLst>
        </pc:spChg>
        <pc:spChg chg="add del mod">
          <ac:chgData name="Spencer Friedman" userId="1b876beb-1799-4759-a147-a0ca5369287b" providerId="ADAL" clId="{972D6F5D-499F-9248-B4EC-837505D8D74E}" dt="2023-10-20T13:08:03.883" v="449" actId="478"/>
          <ac:spMkLst>
            <pc:docMk/>
            <pc:sldMk cId="2679844920" sldId="275"/>
            <ac:spMk id="39" creationId="{F38C7BE0-D6BB-EEF9-EC7C-171E80E45F76}"/>
          </ac:spMkLst>
        </pc:spChg>
        <pc:spChg chg="add del mod">
          <ac:chgData name="Spencer Friedman" userId="1b876beb-1799-4759-a147-a0ca5369287b" providerId="ADAL" clId="{972D6F5D-499F-9248-B4EC-837505D8D74E}" dt="2023-10-20T13:08:03.883" v="449" actId="478"/>
          <ac:spMkLst>
            <pc:docMk/>
            <pc:sldMk cId="2679844920" sldId="275"/>
            <ac:spMk id="40" creationId="{43181026-BBC5-7A9A-335B-C09EC16CFC88}"/>
          </ac:spMkLst>
        </pc:spChg>
        <pc:spChg chg="add del mod">
          <ac:chgData name="Spencer Friedman" userId="1b876beb-1799-4759-a147-a0ca5369287b" providerId="ADAL" clId="{972D6F5D-499F-9248-B4EC-837505D8D74E}" dt="2023-10-20T13:08:03.883" v="449" actId="478"/>
          <ac:spMkLst>
            <pc:docMk/>
            <pc:sldMk cId="2679844920" sldId="275"/>
            <ac:spMk id="42" creationId="{93EAC1A5-072C-59EC-671A-676F26AA7994}"/>
          </ac:spMkLst>
        </pc:spChg>
        <pc:spChg chg="add del mod">
          <ac:chgData name="Spencer Friedman" userId="1b876beb-1799-4759-a147-a0ca5369287b" providerId="ADAL" clId="{972D6F5D-499F-9248-B4EC-837505D8D74E}" dt="2023-10-20T13:08:03.883" v="449" actId="478"/>
          <ac:spMkLst>
            <pc:docMk/>
            <pc:sldMk cId="2679844920" sldId="275"/>
            <ac:spMk id="43" creationId="{B8A985E3-5266-DAB9-F43F-08AA19EFC8D8}"/>
          </ac:spMkLst>
        </pc:spChg>
        <pc:spChg chg="add del mod">
          <ac:chgData name="Spencer Friedman" userId="1b876beb-1799-4759-a147-a0ca5369287b" providerId="ADAL" clId="{972D6F5D-499F-9248-B4EC-837505D8D74E}" dt="2023-10-20T13:08:03.883" v="449" actId="478"/>
          <ac:spMkLst>
            <pc:docMk/>
            <pc:sldMk cId="2679844920" sldId="275"/>
            <ac:spMk id="44" creationId="{DED550D5-CA85-D971-2A84-AB554A5CD467}"/>
          </ac:spMkLst>
        </pc:spChg>
        <pc:spChg chg="add del mod">
          <ac:chgData name="Spencer Friedman" userId="1b876beb-1799-4759-a147-a0ca5369287b" providerId="ADAL" clId="{972D6F5D-499F-9248-B4EC-837505D8D74E}" dt="2023-10-20T13:08:03.883" v="449" actId="478"/>
          <ac:spMkLst>
            <pc:docMk/>
            <pc:sldMk cId="2679844920" sldId="275"/>
            <ac:spMk id="45" creationId="{D0A302DB-5A7F-4304-165B-98C50B09850C}"/>
          </ac:spMkLst>
        </pc:spChg>
        <pc:spChg chg="add del mod">
          <ac:chgData name="Spencer Friedman" userId="1b876beb-1799-4759-a147-a0ca5369287b" providerId="ADAL" clId="{972D6F5D-499F-9248-B4EC-837505D8D74E}" dt="2023-10-20T13:08:03.883" v="449" actId="478"/>
          <ac:spMkLst>
            <pc:docMk/>
            <pc:sldMk cId="2679844920" sldId="275"/>
            <ac:spMk id="47" creationId="{514C6DA3-B074-B4B9-1397-AC27E0FBA304}"/>
          </ac:spMkLst>
        </pc:spChg>
        <pc:spChg chg="add del mod">
          <ac:chgData name="Spencer Friedman" userId="1b876beb-1799-4759-a147-a0ca5369287b" providerId="ADAL" clId="{972D6F5D-499F-9248-B4EC-837505D8D74E}" dt="2023-10-20T13:08:03.883" v="449" actId="478"/>
          <ac:spMkLst>
            <pc:docMk/>
            <pc:sldMk cId="2679844920" sldId="275"/>
            <ac:spMk id="48" creationId="{E7CFF566-712C-D053-1A33-79443D1278F0}"/>
          </ac:spMkLst>
        </pc:spChg>
        <pc:spChg chg="add del mod">
          <ac:chgData name="Spencer Friedman" userId="1b876beb-1799-4759-a147-a0ca5369287b" providerId="ADAL" clId="{972D6F5D-499F-9248-B4EC-837505D8D74E}" dt="2023-10-20T13:08:03.883" v="449" actId="478"/>
          <ac:spMkLst>
            <pc:docMk/>
            <pc:sldMk cId="2679844920" sldId="275"/>
            <ac:spMk id="49" creationId="{FB9D0DBA-D53C-6123-AA34-ED52DDA1B516}"/>
          </ac:spMkLst>
        </pc:spChg>
        <pc:spChg chg="add del mod">
          <ac:chgData name="Spencer Friedman" userId="1b876beb-1799-4759-a147-a0ca5369287b" providerId="ADAL" clId="{972D6F5D-499F-9248-B4EC-837505D8D74E}" dt="2023-10-20T13:08:03.883" v="449" actId="478"/>
          <ac:spMkLst>
            <pc:docMk/>
            <pc:sldMk cId="2679844920" sldId="275"/>
            <ac:spMk id="50" creationId="{779E23A4-9A01-91AB-7B61-FF218612290F}"/>
          </ac:spMkLst>
        </pc:spChg>
        <pc:spChg chg="mod topLvl">
          <ac:chgData name="Spencer Friedman" userId="1b876beb-1799-4759-a147-a0ca5369287b" providerId="ADAL" clId="{972D6F5D-499F-9248-B4EC-837505D8D74E}" dt="2023-10-27T01:20:13.918" v="12233" actId="12"/>
          <ac:spMkLst>
            <pc:docMk/>
            <pc:sldMk cId="2679844920" sldId="275"/>
            <ac:spMk id="55" creationId="{C9F41E92-50B8-C07B-FAF3-B9248E2092EC}"/>
          </ac:spMkLst>
        </pc:spChg>
        <pc:spChg chg="mod topLvl">
          <ac:chgData name="Spencer Friedman" userId="1b876beb-1799-4759-a147-a0ca5369287b" providerId="ADAL" clId="{972D6F5D-499F-9248-B4EC-837505D8D74E}" dt="2023-10-27T01:24:41.098" v="12273" actId="20577"/>
          <ac:spMkLst>
            <pc:docMk/>
            <pc:sldMk cId="2679844920" sldId="275"/>
            <ac:spMk id="56" creationId="{3D223DDE-3857-EF58-E9BD-76A5527071ED}"/>
          </ac:spMkLst>
        </pc:spChg>
        <pc:spChg chg="mod topLvl">
          <ac:chgData name="Spencer Friedman" userId="1b876beb-1799-4759-a147-a0ca5369287b" providerId="ADAL" clId="{972D6F5D-499F-9248-B4EC-837505D8D74E}" dt="2023-10-27T01:20:44.360" v="12236" actId="20577"/>
          <ac:spMkLst>
            <pc:docMk/>
            <pc:sldMk cId="2679844920" sldId="275"/>
            <ac:spMk id="57" creationId="{4EE9C422-E9CB-A74A-117B-678E2A02A90E}"/>
          </ac:spMkLst>
        </pc:spChg>
        <pc:spChg chg="del mod topLvl">
          <ac:chgData name="Spencer Friedman" userId="1b876beb-1799-4759-a147-a0ca5369287b" providerId="ADAL" clId="{972D6F5D-499F-9248-B4EC-837505D8D74E}" dt="2023-10-20T13:08:28.763" v="454" actId="478"/>
          <ac:spMkLst>
            <pc:docMk/>
            <pc:sldMk cId="2679844920" sldId="275"/>
            <ac:spMk id="58" creationId="{3DBC7D54-26AB-5684-F225-D3107F9F5A94}"/>
          </ac:spMkLst>
        </pc:spChg>
        <pc:spChg chg="add mod">
          <ac:chgData name="Spencer Friedman" userId="1b876beb-1799-4759-a147-a0ca5369287b" providerId="ADAL" clId="{972D6F5D-499F-9248-B4EC-837505D8D74E}" dt="2023-10-20T13:10:11.298" v="468" actId="1076"/>
          <ac:spMkLst>
            <pc:docMk/>
            <pc:sldMk cId="2679844920" sldId="275"/>
            <ac:spMk id="61" creationId="{5AA4B7BE-3477-0FC6-7092-7D2D52188DA2}"/>
          </ac:spMkLst>
        </pc:spChg>
        <pc:spChg chg="add mod">
          <ac:chgData name="Spencer Friedman" userId="1b876beb-1799-4759-a147-a0ca5369287b" providerId="ADAL" clId="{972D6F5D-499F-9248-B4EC-837505D8D74E}" dt="2023-10-20T13:10:11.298" v="468" actId="1076"/>
          <ac:spMkLst>
            <pc:docMk/>
            <pc:sldMk cId="2679844920" sldId="275"/>
            <ac:spMk id="62" creationId="{EBA8C0F8-D66F-E9C2-945E-3FB4C45FDD1D}"/>
          </ac:spMkLst>
        </pc:spChg>
        <pc:spChg chg="add mod">
          <ac:chgData name="Spencer Friedman" userId="1b876beb-1799-4759-a147-a0ca5369287b" providerId="ADAL" clId="{972D6F5D-499F-9248-B4EC-837505D8D74E}" dt="2023-10-20T13:15:55.307" v="701" actId="20577"/>
          <ac:spMkLst>
            <pc:docMk/>
            <pc:sldMk cId="2679844920" sldId="275"/>
            <ac:spMk id="63" creationId="{D0EE2D87-5796-6CE6-1612-E0575098751D}"/>
          </ac:spMkLst>
        </pc:spChg>
        <pc:spChg chg="add mod">
          <ac:chgData name="Spencer Friedman" userId="1b876beb-1799-4759-a147-a0ca5369287b" providerId="ADAL" clId="{972D6F5D-499F-9248-B4EC-837505D8D74E}" dt="2023-10-20T13:10:11.298" v="468" actId="1076"/>
          <ac:spMkLst>
            <pc:docMk/>
            <pc:sldMk cId="2679844920" sldId="275"/>
            <ac:spMk id="64" creationId="{ADB9943B-3913-58BA-AB8C-2C6FB90DE6D2}"/>
          </ac:spMkLst>
        </pc:spChg>
        <pc:spChg chg="add mod">
          <ac:chgData name="Spencer Friedman" userId="1b876beb-1799-4759-a147-a0ca5369287b" providerId="ADAL" clId="{972D6F5D-499F-9248-B4EC-837505D8D74E}" dt="2023-10-20T13:10:11.298" v="468" actId="1076"/>
          <ac:spMkLst>
            <pc:docMk/>
            <pc:sldMk cId="2679844920" sldId="275"/>
            <ac:spMk id="65" creationId="{93235C8B-B50B-E219-D940-54FA062C83D6}"/>
          </ac:spMkLst>
        </pc:spChg>
        <pc:spChg chg="add mod">
          <ac:chgData name="Spencer Friedman" userId="1b876beb-1799-4759-a147-a0ca5369287b" providerId="ADAL" clId="{972D6F5D-499F-9248-B4EC-837505D8D74E}" dt="2023-11-07T19:06:52.374" v="13198" actId="20577"/>
          <ac:spMkLst>
            <pc:docMk/>
            <pc:sldMk cId="2679844920" sldId="275"/>
            <ac:spMk id="66" creationId="{11365189-568C-6033-5C25-931A16C455D2}"/>
          </ac:spMkLst>
        </pc:spChg>
        <pc:spChg chg="add mod">
          <ac:chgData name="Spencer Friedman" userId="1b876beb-1799-4759-a147-a0ca5369287b" providerId="ADAL" clId="{972D6F5D-499F-9248-B4EC-837505D8D74E}" dt="2023-10-20T18:32:34.578" v="1640" actId="20577"/>
          <ac:spMkLst>
            <pc:docMk/>
            <pc:sldMk cId="2679844920" sldId="275"/>
            <ac:spMk id="67" creationId="{37FA43E6-095B-E24E-48B5-35525BE9B1A1}"/>
          </ac:spMkLst>
        </pc:spChg>
        <pc:spChg chg="add del mod">
          <ac:chgData name="Spencer Friedman" userId="1b876beb-1799-4759-a147-a0ca5369287b" providerId="ADAL" clId="{972D6F5D-499F-9248-B4EC-837505D8D74E}" dt="2023-10-20T13:08:16.552" v="451" actId="478"/>
          <ac:spMkLst>
            <pc:docMk/>
            <pc:sldMk cId="2679844920" sldId="275"/>
            <ac:spMk id="68" creationId="{1D32C2B1-6FD2-EAA0-5209-D565997D02AF}"/>
          </ac:spMkLst>
        </pc:spChg>
        <pc:spChg chg="add del mod">
          <ac:chgData name="Spencer Friedman" userId="1b876beb-1799-4759-a147-a0ca5369287b" providerId="ADAL" clId="{972D6F5D-499F-9248-B4EC-837505D8D74E}" dt="2023-10-20T13:08:16.552" v="451" actId="478"/>
          <ac:spMkLst>
            <pc:docMk/>
            <pc:sldMk cId="2679844920" sldId="275"/>
            <ac:spMk id="69" creationId="{6499514C-734E-F498-7399-88C7DAF59B71}"/>
          </ac:spMkLst>
        </pc:spChg>
        <pc:spChg chg="add del mod">
          <ac:chgData name="Spencer Friedman" userId="1b876beb-1799-4759-a147-a0ca5369287b" providerId="ADAL" clId="{972D6F5D-499F-9248-B4EC-837505D8D74E}" dt="2023-10-20T13:08:16.552" v="451" actId="478"/>
          <ac:spMkLst>
            <pc:docMk/>
            <pc:sldMk cId="2679844920" sldId="275"/>
            <ac:spMk id="70" creationId="{53ED676C-355A-9F82-A30B-D19126ED7E81}"/>
          </ac:spMkLst>
        </pc:spChg>
        <pc:spChg chg="add del mod">
          <ac:chgData name="Spencer Friedman" userId="1b876beb-1799-4759-a147-a0ca5369287b" providerId="ADAL" clId="{972D6F5D-499F-9248-B4EC-837505D8D74E}" dt="2023-10-20T13:08:16.552" v="451" actId="478"/>
          <ac:spMkLst>
            <pc:docMk/>
            <pc:sldMk cId="2679844920" sldId="275"/>
            <ac:spMk id="71" creationId="{AF461D19-B74D-91E1-8F78-8C60B66112BC}"/>
          </ac:spMkLst>
        </pc:spChg>
        <pc:spChg chg="add mod">
          <ac:chgData name="Spencer Friedman" userId="1b876beb-1799-4759-a147-a0ca5369287b" providerId="ADAL" clId="{972D6F5D-499F-9248-B4EC-837505D8D74E}" dt="2023-10-20T13:10:11.298" v="468" actId="1076"/>
          <ac:spMkLst>
            <pc:docMk/>
            <pc:sldMk cId="2679844920" sldId="275"/>
            <ac:spMk id="72" creationId="{D867573E-287F-8CA3-C91E-DD84C8E89FC5}"/>
          </ac:spMkLst>
        </pc:spChg>
        <pc:spChg chg="add mod">
          <ac:chgData name="Spencer Friedman" userId="1b876beb-1799-4759-a147-a0ca5369287b" providerId="ADAL" clId="{972D6F5D-499F-9248-B4EC-837505D8D74E}" dt="2023-10-20T13:10:11.298" v="468" actId="1076"/>
          <ac:spMkLst>
            <pc:docMk/>
            <pc:sldMk cId="2679844920" sldId="275"/>
            <ac:spMk id="73" creationId="{DFE031FC-3D57-29C4-6028-777A94D658D9}"/>
          </ac:spMkLst>
        </pc:spChg>
        <pc:spChg chg="add mod">
          <ac:chgData name="Spencer Friedman" userId="1b876beb-1799-4759-a147-a0ca5369287b" providerId="ADAL" clId="{972D6F5D-499F-9248-B4EC-837505D8D74E}" dt="2023-10-20T18:17:49.745" v="941" actId="20577"/>
          <ac:spMkLst>
            <pc:docMk/>
            <pc:sldMk cId="2679844920" sldId="275"/>
            <ac:spMk id="74" creationId="{AF441FB9-47E6-F232-5BFB-137CDCF967AB}"/>
          </ac:spMkLst>
        </pc:spChg>
        <pc:spChg chg="add mod">
          <ac:chgData name="Spencer Friedman" userId="1b876beb-1799-4759-a147-a0ca5369287b" providerId="ADAL" clId="{972D6F5D-499F-9248-B4EC-837505D8D74E}" dt="2023-10-20T13:10:11.298" v="468" actId="1076"/>
          <ac:spMkLst>
            <pc:docMk/>
            <pc:sldMk cId="2679844920" sldId="275"/>
            <ac:spMk id="75" creationId="{A072D38A-FCA1-1F21-F08E-90853EF0BF66}"/>
          </ac:spMkLst>
        </pc:spChg>
        <pc:spChg chg="add del mod">
          <ac:chgData name="Spencer Friedman" userId="1b876beb-1799-4759-a147-a0ca5369287b" providerId="ADAL" clId="{972D6F5D-499F-9248-B4EC-837505D8D74E}" dt="2023-10-20T18:17:06.604" v="933" actId="478"/>
          <ac:spMkLst>
            <pc:docMk/>
            <pc:sldMk cId="2679844920" sldId="275"/>
            <ac:spMk id="76" creationId="{B1484C2C-BFF8-6507-E57F-D1AF814FCFA0}"/>
          </ac:spMkLst>
        </pc:spChg>
        <pc:spChg chg="add mod">
          <ac:chgData name="Spencer Friedman" userId="1b876beb-1799-4759-a147-a0ca5369287b" providerId="ADAL" clId="{972D6F5D-499F-9248-B4EC-837505D8D74E}" dt="2023-10-20T13:10:11.298" v="468" actId="1076"/>
          <ac:spMkLst>
            <pc:docMk/>
            <pc:sldMk cId="2679844920" sldId="275"/>
            <ac:spMk id="77" creationId="{BA9C0884-D014-19DF-A53F-DDD8CB3EA420}"/>
          </ac:spMkLst>
        </pc:spChg>
        <pc:spChg chg="add del mod">
          <ac:chgData name="Spencer Friedman" userId="1b876beb-1799-4759-a147-a0ca5369287b" providerId="ADAL" clId="{972D6F5D-499F-9248-B4EC-837505D8D74E}" dt="2023-10-20T13:11:56.800" v="617" actId="20577"/>
          <ac:spMkLst>
            <pc:docMk/>
            <pc:sldMk cId="2679844920" sldId="275"/>
            <ac:spMk id="78" creationId="{5B2BD79E-3D80-2A8F-C363-1BB16892477A}"/>
          </ac:spMkLst>
        </pc:spChg>
        <pc:spChg chg="add mod">
          <ac:chgData name="Spencer Friedman" userId="1b876beb-1799-4759-a147-a0ca5369287b" providerId="ADAL" clId="{972D6F5D-499F-9248-B4EC-837505D8D74E}" dt="2023-10-20T13:10:11.298" v="468" actId="1076"/>
          <ac:spMkLst>
            <pc:docMk/>
            <pc:sldMk cId="2679844920" sldId="275"/>
            <ac:spMk id="79" creationId="{14BC7083-895C-21AE-9122-55A9B0D81656}"/>
          </ac:spMkLst>
        </pc:spChg>
        <pc:spChg chg="add del mod">
          <ac:chgData name="Spencer Friedman" userId="1b876beb-1799-4759-a147-a0ca5369287b" providerId="ADAL" clId="{972D6F5D-499F-9248-B4EC-837505D8D74E}" dt="2023-10-20T13:08:16.552" v="451" actId="478"/>
          <ac:spMkLst>
            <pc:docMk/>
            <pc:sldMk cId="2679844920" sldId="275"/>
            <ac:spMk id="80" creationId="{E2A79531-DEA8-715A-636E-7C03264E89A7}"/>
          </ac:spMkLst>
        </pc:spChg>
        <pc:spChg chg="add mod">
          <ac:chgData name="Spencer Friedman" userId="1b876beb-1799-4759-a147-a0ca5369287b" providerId="ADAL" clId="{972D6F5D-499F-9248-B4EC-837505D8D74E}" dt="2023-10-24T19:41:55.337" v="2511" actId="1036"/>
          <ac:spMkLst>
            <pc:docMk/>
            <pc:sldMk cId="2679844920" sldId="275"/>
            <ac:spMk id="81" creationId="{64443304-6F9D-4CF4-DA21-56560F68B8DA}"/>
          </ac:spMkLst>
        </pc:spChg>
        <pc:spChg chg="add mod">
          <ac:chgData name="Spencer Friedman" userId="1b876beb-1799-4759-a147-a0ca5369287b" providerId="ADAL" clId="{972D6F5D-499F-9248-B4EC-837505D8D74E}" dt="2023-10-27T01:23:23.993" v="12256" actId="20577"/>
          <ac:spMkLst>
            <pc:docMk/>
            <pc:sldMk cId="2679844920" sldId="275"/>
            <ac:spMk id="82" creationId="{B1563771-4142-988E-05B3-8D4111E84A12}"/>
          </ac:spMkLst>
        </pc:spChg>
        <pc:spChg chg="add del mod">
          <ac:chgData name="Spencer Friedman" userId="1b876beb-1799-4759-a147-a0ca5369287b" providerId="ADAL" clId="{972D6F5D-499F-9248-B4EC-837505D8D74E}" dt="2023-10-22T19:05:39.932" v="2111"/>
          <ac:spMkLst>
            <pc:docMk/>
            <pc:sldMk cId="2679844920" sldId="275"/>
            <ac:spMk id="83" creationId="{0CD21F2E-806C-FAC6-814E-703F66A11005}"/>
          </ac:spMkLst>
        </pc:spChg>
        <pc:spChg chg="mod topLvl">
          <ac:chgData name="Spencer Friedman" userId="1b876beb-1799-4759-a147-a0ca5369287b" providerId="ADAL" clId="{972D6F5D-499F-9248-B4EC-837505D8D74E}" dt="2023-10-27T01:25:35.801" v="12279" actId="113"/>
          <ac:spMkLst>
            <pc:docMk/>
            <pc:sldMk cId="2679844920" sldId="275"/>
            <ac:spMk id="85" creationId="{B55EA214-BBAF-AB52-0BED-B20CC1F03C96}"/>
          </ac:spMkLst>
        </pc:spChg>
        <pc:spChg chg="mod topLvl">
          <ac:chgData name="Spencer Friedman" userId="1b876beb-1799-4759-a147-a0ca5369287b" providerId="ADAL" clId="{972D6F5D-499F-9248-B4EC-837505D8D74E}" dt="2023-10-27T01:26:25.802" v="12307" actId="20577"/>
          <ac:spMkLst>
            <pc:docMk/>
            <pc:sldMk cId="2679844920" sldId="275"/>
            <ac:spMk id="86" creationId="{2B22B71F-CBB7-C012-DE88-AE5B70CA444E}"/>
          </ac:spMkLst>
        </pc:spChg>
        <pc:spChg chg="mod topLvl">
          <ac:chgData name="Spencer Friedman" userId="1b876beb-1799-4759-a147-a0ca5369287b" providerId="ADAL" clId="{972D6F5D-499F-9248-B4EC-837505D8D74E}" dt="2023-10-27T01:26:21.777" v="12300" actId="20577"/>
          <ac:spMkLst>
            <pc:docMk/>
            <pc:sldMk cId="2679844920" sldId="275"/>
            <ac:spMk id="87" creationId="{A2D21F49-4457-5242-2900-172B414B2932}"/>
          </ac:spMkLst>
        </pc:spChg>
        <pc:spChg chg="del mod topLvl">
          <ac:chgData name="Spencer Friedman" userId="1b876beb-1799-4759-a147-a0ca5369287b" providerId="ADAL" clId="{972D6F5D-499F-9248-B4EC-837505D8D74E}" dt="2023-10-20T13:08:32.637" v="456" actId="478"/>
          <ac:spMkLst>
            <pc:docMk/>
            <pc:sldMk cId="2679844920" sldId="275"/>
            <ac:spMk id="88" creationId="{4E3468D0-87EE-11F7-DC86-2F9078356251}"/>
          </ac:spMkLst>
        </pc:spChg>
        <pc:spChg chg="add del mod">
          <ac:chgData name="Spencer Friedman" userId="1b876beb-1799-4759-a147-a0ca5369287b" providerId="ADAL" clId="{972D6F5D-499F-9248-B4EC-837505D8D74E}" dt="2023-10-20T13:10:48.824" v="497" actId="767"/>
          <ac:spMkLst>
            <pc:docMk/>
            <pc:sldMk cId="2679844920" sldId="275"/>
            <ac:spMk id="102" creationId="{CA1E9FF9-2AA4-329D-064A-7A755D4D3583}"/>
          </ac:spMkLst>
        </pc:spChg>
        <pc:grpChg chg="add del mod">
          <ac:chgData name="Spencer Friedman" userId="1b876beb-1799-4759-a147-a0ca5369287b" providerId="ADAL" clId="{972D6F5D-499F-9248-B4EC-837505D8D74E}" dt="2023-10-20T13:08:03.883" v="449" actId="478"/>
          <ac:grpSpMkLst>
            <pc:docMk/>
            <pc:sldMk cId="2679844920" sldId="275"/>
            <ac:grpSpMk id="17" creationId="{7698B36D-8030-73F7-F6E8-3D6F2914072F}"/>
          </ac:grpSpMkLst>
        </pc:grpChg>
        <pc:grpChg chg="add del mod">
          <ac:chgData name="Spencer Friedman" userId="1b876beb-1799-4759-a147-a0ca5369287b" providerId="ADAL" clId="{972D6F5D-499F-9248-B4EC-837505D8D74E}" dt="2023-10-20T13:08:25.002" v="452" actId="165"/>
          <ac:grpSpMkLst>
            <pc:docMk/>
            <pc:sldMk cId="2679844920" sldId="275"/>
            <ac:grpSpMk id="54" creationId="{50FBB4E2-C342-4CB4-AC14-FB39BDA4F8E3}"/>
          </ac:grpSpMkLst>
        </pc:grpChg>
        <pc:grpChg chg="add del mod">
          <ac:chgData name="Spencer Friedman" userId="1b876beb-1799-4759-a147-a0ca5369287b" providerId="ADAL" clId="{972D6F5D-499F-9248-B4EC-837505D8D74E}" dt="2023-10-20T13:08:30.652" v="455" actId="165"/>
          <ac:grpSpMkLst>
            <pc:docMk/>
            <pc:sldMk cId="2679844920" sldId="275"/>
            <ac:grpSpMk id="84" creationId="{3FB31CCF-827D-DC73-DDEA-96CC2E4EA28B}"/>
          </ac:grpSpMkLst>
        </pc:grpChg>
        <pc:picChg chg="add del mod">
          <ac:chgData name="Spencer Friedman" userId="1b876beb-1799-4759-a147-a0ca5369287b" providerId="ADAL" clId="{972D6F5D-499F-9248-B4EC-837505D8D74E}" dt="2023-10-20T13:08:03.883" v="449" actId="478"/>
          <ac:picMkLst>
            <pc:docMk/>
            <pc:sldMk cId="2679844920" sldId="275"/>
            <ac:picMk id="22" creationId="{59DC8917-0284-5286-3DE5-804109BC455E}"/>
          </ac:picMkLst>
        </pc:picChg>
        <pc:picChg chg="add del mod">
          <ac:chgData name="Spencer Friedman" userId="1b876beb-1799-4759-a147-a0ca5369287b" providerId="ADAL" clId="{972D6F5D-499F-9248-B4EC-837505D8D74E}" dt="2023-10-20T13:08:03.883" v="449" actId="478"/>
          <ac:picMkLst>
            <pc:docMk/>
            <pc:sldMk cId="2679844920" sldId="275"/>
            <ac:picMk id="23" creationId="{3E5D232A-0E9D-1FBF-56B0-D646DBFC767C}"/>
          </ac:picMkLst>
        </pc:picChg>
        <pc:picChg chg="add del mod">
          <ac:chgData name="Spencer Friedman" userId="1b876beb-1799-4759-a147-a0ca5369287b" providerId="ADAL" clId="{972D6F5D-499F-9248-B4EC-837505D8D74E}" dt="2023-10-20T13:08:03.883" v="449" actId="478"/>
          <ac:picMkLst>
            <pc:docMk/>
            <pc:sldMk cId="2679844920" sldId="275"/>
            <ac:picMk id="28" creationId="{A9098148-7218-9D76-558D-3E58B40A6B0B}"/>
          </ac:picMkLst>
        </pc:picChg>
        <pc:picChg chg="add del mod">
          <ac:chgData name="Spencer Friedman" userId="1b876beb-1799-4759-a147-a0ca5369287b" providerId="ADAL" clId="{972D6F5D-499F-9248-B4EC-837505D8D74E}" dt="2023-10-20T13:08:03.883" v="449" actId="478"/>
          <ac:picMkLst>
            <pc:docMk/>
            <pc:sldMk cId="2679844920" sldId="275"/>
            <ac:picMk id="36" creationId="{6F43D96A-4724-C620-5885-30E29EBA93AC}"/>
          </ac:picMkLst>
        </pc:picChg>
        <pc:picChg chg="add del mod">
          <ac:chgData name="Spencer Friedman" userId="1b876beb-1799-4759-a147-a0ca5369287b" providerId="ADAL" clId="{972D6F5D-499F-9248-B4EC-837505D8D74E}" dt="2023-10-20T13:08:03.883" v="449" actId="478"/>
          <ac:picMkLst>
            <pc:docMk/>
            <pc:sldMk cId="2679844920" sldId="275"/>
            <ac:picMk id="41" creationId="{B8280AE7-C1F1-6EC2-8D0D-C57969BE8C4C}"/>
          </ac:picMkLst>
        </pc:picChg>
        <pc:picChg chg="add del mod">
          <ac:chgData name="Spencer Friedman" userId="1b876beb-1799-4759-a147-a0ca5369287b" providerId="ADAL" clId="{972D6F5D-499F-9248-B4EC-837505D8D74E}" dt="2023-10-20T13:08:03.883" v="449" actId="478"/>
          <ac:picMkLst>
            <pc:docMk/>
            <pc:sldMk cId="2679844920" sldId="275"/>
            <ac:picMk id="46" creationId="{7AC129EC-1FE1-7A84-BD35-36828C0A8266}"/>
          </ac:picMkLst>
        </pc:picChg>
        <pc:picChg chg="add mod">
          <ac:chgData name="Spencer Friedman" userId="1b876beb-1799-4759-a147-a0ca5369287b" providerId="ADAL" clId="{972D6F5D-499F-9248-B4EC-837505D8D74E}" dt="2023-10-20T13:10:11.298" v="468" actId="1076"/>
          <ac:picMkLst>
            <pc:docMk/>
            <pc:sldMk cId="2679844920" sldId="275"/>
            <ac:picMk id="59" creationId="{EB27B3CD-3599-7732-51D1-64B4C104FFAD}"/>
          </ac:picMkLst>
        </pc:picChg>
        <pc:picChg chg="add mod">
          <ac:chgData name="Spencer Friedman" userId="1b876beb-1799-4759-a147-a0ca5369287b" providerId="ADAL" clId="{972D6F5D-499F-9248-B4EC-837505D8D74E}" dt="2023-10-20T13:10:11.298" v="468" actId="1076"/>
          <ac:picMkLst>
            <pc:docMk/>
            <pc:sldMk cId="2679844920" sldId="275"/>
            <ac:picMk id="60" creationId="{1429D850-FF5C-0D23-57ED-F17CA70B1F68}"/>
          </ac:picMkLst>
        </pc:picChg>
        <pc:picChg chg="add del mod">
          <ac:chgData name="Spencer Friedman" userId="1b876beb-1799-4759-a147-a0ca5369287b" providerId="ADAL" clId="{972D6F5D-499F-9248-B4EC-837505D8D74E}" dt="2023-10-20T13:08:16.552" v="451" actId="478"/>
          <ac:picMkLst>
            <pc:docMk/>
            <pc:sldMk cId="2679844920" sldId="275"/>
            <ac:picMk id="89" creationId="{1EC2A823-18B0-D540-7C4F-B3EFDB1010B5}"/>
          </ac:picMkLst>
        </pc:picChg>
        <pc:picChg chg="add del mod">
          <ac:chgData name="Spencer Friedman" userId="1b876beb-1799-4759-a147-a0ca5369287b" providerId="ADAL" clId="{972D6F5D-499F-9248-B4EC-837505D8D74E}" dt="2023-10-20T18:17:37.273" v="939" actId="478"/>
          <ac:picMkLst>
            <pc:docMk/>
            <pc:sldMk cId="2679844920" sldId="275"/>
            <ac:picMk id="90" creationId="{F71856C7-7FDA-B3B1-EE37-7BDE0D6C5513}"/>
          </ac:picMkLst>
        </pc:picChg>
        <pc:picChg chg="add del mod">
          <ac:chgData name="Spencer Friedman" userId="1b876beb-1799-4759-a147-a0ca5369287b" providerId="ADAL" clId="{972D6F5D-499F-9248-B4EC-837505D8D74E}" dt="2023-10-20T18:17:09.283" v="934" actId="478"/>
          <ac:picMkLst>
            <pc:docMk/>
            <pc:sldMk cId="2679844920" sldId="275"/>
            <ac:picMk id="91" creationId="{6B3E5FD7-1574-5728-C4CE-E971B248E00F}"/>
          </ac:picMkLst>
        </pc:picChg>
        <pc:picChg chg="add del mod">
          <ac:chgData name="Spencer Friedman" userId="1b876beb-1799-4759-a147-a0ca5369287b" providerId="ADAL" clId="{972D6F5D-499F-9248-B4EC-837505D8D74E}" dt="2023-10-20T18:16:30.093" v="922" actId="478"/>
          <ac:picMkLst>
            <pc:docMk/>
            <pc:sldMk cId="2679844920" sldId="275"/>
            <ac:picMk id="92" creationId="{07FF4BC2-F0C7-73CA-421D-2C4041001FE4}"/>
          </ac:picMkLst>
        </pc:picChg>
        <pc:picChg chg="add mod">
          <ac:chgData name="Spencer Friedman" userId="1b876beb-1799-4759-a147-a0ca5369287b" providerId="ADAL" clId="{972D6F5D-499F-9248-B4EC-837505D8D74E}" dt="2023-10-20T18:16:35.654" v="923" actId="1076"/>
          <ac:picMkLst>
            <pc:docMk/>
            <pc:sldMk cId="2679844920" sldId="275"/>
            <ac:picMk id="103" creationId="{00B477E5-F0D2-5F54-5EAB-4532C4210816}"/>
          </ac:picMkLst>
        </pc:picChg>
        <pc:picChg chg="add mod">
          <ac:chgData name="Spencer Friedman" userId="1b876beb-1799-4759-a147-a0ca5369287b" providerId="ADAL" clId="{972D6F5D-499F-9248-B4EC-837505D8D74E}" dt="2023-10-20T18:17:21.470" v="938" actId="1076"/>
          <ac:picMkLst>
            <pc:docMk/>
            <pc:sldMk cId="2679844920" sldId="275"/>
            <ac:picMk id="104" creationId="{F3C78C23-DD49-4A9C-034F-C2E7AAE24A31}"/>
          </ac:picMkLst>
        </pc:picChg>
        <pc:picChg chg="add mod">
          <ac:chgData name="Spencer Friedman" userId="1b876beb-1799-4759-a147-a0ca5369287b" providerId="ADAL" clId="{972D6F5D-499F-9248-B4EC-837505D8D74E}" dt="2023-10-20T18:19:07.185" v="948" actId="1076"/>
          <ac:picMkLst>
            <pc:docMk/>
            <pc:sldMk cId="2679844920" sldId="275"/>
            <ac:picMk id="105" creationId="{C6CF9B53-61FC-B344-3D68-1A26D8215143}"/>
          </ac:picMkLst>
        </pc:picChg>
        <pc:cxnChg chg="add del mod">
          <ac:chgData name="Spencer Friedman" userId="1b876beb-1799-4759-a147-a0ca5369287b" providerId="ADAL" clId="{972D6F5D-499F-9248-B4EC-837505D8D74E}" dt="2023-10-20T13:08:03.883" v="449" actId="478"/>
          <ac:cxnSpMkLst>
            <pc:docMk/>
            <pc:sldMk cId="2679844920" sldId="275"/>
            <ac:cxnSpMk id="51" creationId="{50FF1CFB-AA6E-697F-121A-DB932C8BB44E}"/>
          </ac:cxnSpMkLst>
        </pc:cxnChg>
        <pc:cxnChg chg="add del mod">
          <ac:chgData name="Spencer Friedman" userId="1b876beb-1799-4759-a147-a0ca5369287b" providerId="ADAL" clId="{972D6F5D-499F-9248-B4EC-837505D8D74E}" dt="2023-10-20T13:08:03.883" v="449" actId="478"/>
          <ac:cxnSpMkLst>
            <pc:docMk/>
            <pc:sldMk cId="2679844920" sldId="275"/>
            <ac:cxnSpMk id="52" creationId="{5575FEEC-3D6D-A7C0-6D3C-DEDA020BA9E1}"/>
          </ac:cxnSpMkLst>
        </pc:cxnChg>
        <pc:cxnChg chg="add del mod">
          <ac:chgData name="Spencer Friedman" userId="1b876beb-1799-4759-a147-a0ca5369287b" providerId="ADAL" clId="{972D6F5D-499F-9248-B4EC-837505D8D74E}" dt="2023-10-20T13:08:03.883" v="449" actId="478"/>
          <ac:cxnSpMkLst>
            <pc:docMk/>
            <pc:sldMk cId="2679844920" sldId="275"/>
            <ac:cxnSpMk id="53" creationId="{07136D8F-BBD9-6E26-3595-42B2D07D2D75}"/>
          </ac:cxnSpMkLst>
        </pc:cxnChg>
        <pc:cxnChg chg="add del mod">
          <ac:chgData name="Spencer Friedman" userId="1b876beb-1799-4759-a147-a0ca5369287b" providerId="ADAL" clId="{972D6F5D-499F-9248-B4EC-837505D8D74E}" dt="2023-10-27T15:44:51.718" v="13100" actId="478"/>
          <ac:cxnSpMkLst>
            <pc:docMk/>
            <pc:sldMk cId="2679844920" sldId="275"/>
            <ac:cxnSpMk id="93" creationId="{01B214DF-F31E-145C-9B08-80492A0A06B0}"/>
          </ac:cxnSpMkLst>
        </pc:cxnChg>
        <pc:cxnChg chg="add del mod">
          <ac:chgData name="Spencer Friedman" userId="1b876beb-1799-4759-a147-a0ca5369287b" providerId="ADAL" clId="{972D6F5D-499F-9248-B4EC-837505D8D74E}" dt="2023-10-27T01:21:45.213" v="12245" actId="478"/>
          <ac:cxnSpMkLst>
            <pc:docMk/>
            <pc:sldMk cId="2679844920" sldId="275"/>
            <ac:cxnSpMk id="94" creationId="{58D2EB73-53A6-49A8-74A6-0C3EB0DC4F3E}"/>
          </ac:cxnSpMkLst>
        </pc:cxnChg>
        <pc:cxnChg chg="add mod">
          <ac:chgData name="Spencer Friedman" userId="1b876beb-1799-4759-a147-a0ca5369287b" providerId="ADAL" clId="{972D6F5D-499F-9248-B4EC-837505D8D74E}" dt="2023-10-24T19:41:42.071" v="2510" actId="1037"/>
          <ac:cxnSpMkLst>
            <pc:docMk/>
            <pc:sldMk cId="2679844920" sldId="275"/>
            <ac:cxnSpMk id="95" creationId="{F0DD30A2-1492-E9E6-D078-1332B4B8DD29}"/>
          </ac:cxnSpMkLst>
        </pc:cxnChg>
      </pc:sldChg>
      <pc:sldChg chg="addSp delSp modSp mod ord addCm">
        <pc:chgData name="Spencer Friedman" userId="1b876beb-1799-4759-a147-a0ca5369287b" providerId="ADAL" clId="{972D6F5D-499F-9248-B4EC-837505D8D74E}" dt="2023-10-27T15:43:52.165" v="13084" actId="255"/>
        <pc:sldMkLst>
          <pc:docMk/>
          <pc:sldMk cId="3209593683" sldId="276"/>
        </pc:sldMkLst>
        <pc:spChg chg="mod">
          <ac:chgData name="Spencer Friedman" userId="1b876beb-1799-4759-a147-a0ca5369287b" providerId="ADAL" clId="{972D6F5D-499F-9248-B4EC-837505D8D74E}" dt="2023-10-26T00:36:28.895" v="8790" actId="113"/>
          <ac:spMkLst>
            <pc:docMk/>
            <pc:sldMk cId="3209593683" sldId="276"/>
            <ac:spMk id="2" creationId="{69E151AA-9125-29B5-6523-CB52625262E7}"/>
          </ac:spMkLst>
        </pc:spChg>
        <pc:spChg chg="add del mod">
          <ac:chgData name="Spencer Friedman" userId="1b876beb-1799-4759-a147-a0ca5369287b" providerId="ADAL" clId="{972D6F5D-499F-9248-B4EC-837505D8D74E}" dt="2023-10-26T00:24:18.279" v="8595" actId="478"/>
          <ac:spMkLst>
            <pc:docMk/>
            <pc:sldMk cId="3209593683" sldId="276"/>
            <ac:spMk id="5" creationId="{9EBD93FB-E290-5A61-91E8-F7D73BBFD053}"/>
          </ac:spMkLst>
        </pc:spChg>
        <pc:spChg chg="mod">
          <ac:chgData name="Spencer Friedman" userId="1b876beb-1799-4759-a147-a0ca5369287b" providerId="ADAL" clId="{972D6F5D-499F-9248-B4EC-837505D8D74E}" dt="2023-10-27T12:37:12.936" v="12573" actId="20577"/>
          <ac:spMkLst>
            <pc:docMk/>
            <pc:sldMk cId="3209593683" sldId="276"/>
            <ac:spMk id="5" creationId="{C109197F-3B7B-1257-683A-E5E15A6D4205}"/>
          </ac:spMkLst>
        </pc:spChg>
        <pc:spChg chg="add del mod">
          <ac:chgData name="Spencer Friedman" userId="1b876beb-1799-4759-a147-a0ca5369287b" providerId="ADAL" clId="{972D6F5D-499F-9248-B4EC-837505D8D74E}" dt="2023-10-26T18:12:40.044" v="11734" actId="478"/>
          <ac:spMkLst>
            <pc:docMk/>
            <pc:sldMk cId="3209593683" sldId="276"/>
            <ac:spMk id="8" creationId="{34A49979-CD1F-160A-7052-7D13F19DC4AB}"/>
          </ac:spMkLst>
        </pc:spChg>
        <pc:spChg chg="add del mod">
          <ac:chgData name="Spencer Friedman" userId="1b876beb-1799-4759-a147-a0ca5369287b" providerId="ADAL" clId="{972D6F5D-499F-9248-B4EC-837505D8D74E}" dt="2023-10-26T18:12:40.044" v="11734" actId="478"/>
          <ac:spMkLst>
            <pc:docMk/>
            <pc:sldMk cId="3209593683" sldId="276"/>
            <ac:spMk id="12" creationId="{B81B69DC-862E-7AD9-D764-CC4358026806}"/>
          </ac:spMkLst>
        </pc:spChg>
        <pc:spChg chg="mod">
          <ac:chgData name="Spencer Friedman" userId="1b876beb-1799-4759-a147-a0ca5369287b" providerId="ADAL" clId="{972D6F5D-499F-9248-B4EC-837505D8D74E}" dt="2023-10-27T15:43:52.165" v="13084" actId="255"/>
          <ac:spMkLst>
            <pc:docMk/>
            <pc:sldMk cId="3209593683" sldId="276"/>
            <ac:spMk id="13" creationId="{713A3FF6-0740-6A26-57C9-CE83C9395619}"/>
          </ac:spMkLst>
        </pc:spChg>
        <pc:extLst>
          <p:ext xmlns:p="http://schemas.openxmlformats.org/presentationml/2006/main" uri="{D6D511B9-2390-475A-947B-AFAB55BFBCF1}">
            <pc226:cmChg xmlns:pc226="http://schemas.microsoft.com/office/powerpoint/2022/06/main/command" chg="add">
              <pc226:chgData name="Spencer Friedman" userId="1b876beb-1799-4759-a147-a0ca5369287b" providerId="ADAL" clId="{972D6F5D-499F-9248-B4EC-837505D8D74E}" dt="2023-10-25T00:26:05.295" v="4829"/>
              <pc2:cmMkLst xmlns:pc2="http://schemas.microsoft.com/office/powerpoint/2019/9/main/command">
                <pc:docMk/>
                <pc:sldMk cId="3209593683" sldId="276"/>
                <pc2:cmMk id="{12144C79-C487-3840-9917-3C5141032484}"/>
              </pc2:cmMkLst>
            </pc226:cmChg>
            <pc226:cmChg xmlns:pc226="http://schemas.microsoft.com/office/powerpoint/2022/06/main/command" chg="add">
              <pc226:chgData name="Spencer Friedman" userId="1b876beb-1799-4759-a147-a0ca5369287b" providerId="ADAL" clId="{972D6F5D-499F-9248-B4EC-837505D8D74E}" dt="2023-10-25T00:26:21.777" v="4830"/>
              <pc2:cmMkLst xmlns:pc2="http://schemas.microsoft.com/office/powerpoint/2019/9/main/command">
                <pc:docMk/>
                <pc:sldMk cId="3209593683" sldId="276"/>
                <pc2:cmMk id="{0FCE0AA8-EBBA-7845-B105-8B96942FE6E0}"/>
              </pc2:cmMkLst>
            </pc226:cmChg>
            <pc226:cmChg xmlns:pc226="http://schemas.microsoft.com/office/powerpoint/2022/06/main/command" chg="add">
              <pc226:chgData name="Spencer Friedman" userId="1b876beb-1799-4759-a147-a0ca5369287b" providerId="ADAL" clId="{972D6F5D-499F-9248-B4EC-837505D8D74E}" dt="2023-10-26T22:15:16.016" v="11802"/>
              <pc2:cmMkLst xmlns:pc2="http://schemas.microsoft.com/office/powerpoint/2019/9/main/command">
                <pc:docMk/>
                <pc:sldMk cId="3209593683" sldId="276"/>
                <pc2:cmMk id="{F36B80CE-DD09-D54B-BA10-BABD91F61AB9}"/>
              </pc2:cmMkLst>
            </pc226:cmChg>
          </p:ext>
        </pc:extLst>
      </pc:sldChg>
      <pc:sldChg chg="addSp delSp modSp mod ord">
        <pc:chgData name="Spencer Friedman" userId="1b876beb-1799-4759-a147-a0ca5369287b" providerId="ADAL" clId="{972D6F5D-499F-9248-B4EC-837505D8D74E}" dt="2023-10-27T15:44:05.877" v="13090" actId="404"/>
        <pc:sldMkLst>
          <pc:docMk/>
          <pc:sldMk cId="48528248" sldId="277"/>
        </pc:sldMkLst>
        <pc:spChg chg="mod">
          <ac:chgData name="Spencer Friedman" userId="1b876beb-1799-4759-a147-a0ca5369287b" providerId="ADAL" clId="{972D6F5D-499F-9248-B4EC-837505D8D74E}" dt="2023-10-26T00:24:12.561" v="8593" actId="113"/>
          <ac:spMkLst>
            <pc:docMk/>
            <pc:sldMk cId="48528248" sldId="277"/>
            <ac:spMk id="2" creationId="{F413703F-82BC-F0ED-733E-D263BA43E60C}"/>
          </ac:spMkLst>
        </pc:spChg>
        <pc:spChg chg="add del mod">
          <ac:chgData name="Spencer Friedman" userId="1b876beb-1799-4759-a147-a0ca5369287b" providerId="ADAL" clId="{972D6F5D-499F-9248-B4EC-837505D8D74E}" dt="2023-10-26T00:24:07.671" v="8592" actId="478"/>
          <ac:spMkLst>
            <pc:docMk/>
            <pc:sldMk cId="48528248" sldId="277"/>
            <ac:spMk id="4" creationId="{B064019B-E024-B680-1C77-3ADADE530D36}"/>
          </ac:spMkLst>
        </pc:spChg>
        <pc:spChg chg="mod">
          <ac:chgData name="Spencer Friedman" userId="1b876beb-1799-4759-a147-a0ca5369287b" providerId="ADAL" clId="{972D6F5D-499F-9248-B4EC-837505D8D74E}" dt="2023-10-27T15:44:05.877" v="13090" actId="404"/>
          <ac:spMkLst>
            <pc:docMk/>
            <pc:sldMk cId="48528248" sldId="277"/>
            <ac:spMk id="5" creationId="{425179BD-F78E-1D08-6EA2-17BB1781A92E}"/>
          </ac:spMkLst>
        </pc:spChg>
        <pc:spChg chg="mod">
          <ac:chgData name="Spencer Friedman" userId="1b876beb-1799-4759-a147-a0ca5369287b" providerId="ADAL" clId="{972D6F5D-499F-9248-B4EC-837505D8D74E}" dt="2023-10-25T17:05:43.654" v="7025" actId="1036"/>
          <ac:spMkLst>
            <pc:docMk/>
            <pc:sldMk cId="48528248" sldId="277"/>
            <ac:spMk id="8" creationId="{5A9B1FDB-DF47-4A1B-B615-A07DDCC3D4C8}"/>
          </ac:spMkLst>
        </pc:spChg>
        <pc:spChg chg="mod">
          <ac:chgData name="Spencer Friedman" userId="1b876beb-1799-4759-a147-a0ca5369287b" providerId="ADAL" clId="{972D6F5D-499F-9248-B4EC-837505D8D74E}" dt="2023-10-25T17:05:43.654" v="7025" actId="1036"/>
          <ac:spMkLst>
            <pc:docMk/>
            <pc:sldMk cId="48528248" sldId="277"/>
            <ac:spMk id="9" creationId="{B724D1C7-DDEB-4748-9B90-D5BEF295396C}"/>
          </ac:spMkLst>
        </pc:spChg>
        <pc:spChg chg="mod">
          <ac:chgData name="Spencer Friedman" userId="1b876beb-1799-4759-a147-a0ca5369287b" providerId="ADAL" clId="{972D6F5D-499F-9248-B4EC-837505D8D74E}" dt="2023-10-25T17:05:43.654" v="7025" actId="1036"/>
          <ac:spMkLst>
            <pc:docMk/>
            <pc:sldMk cId="48528248" sldId="277"/>
            <ac:spMk id="10" creationId="{19B6109A-E5B9-6D10-DE67-EE0CD69431B3}"/>
          </ac:spMkLst>
        </pc:spChg>
        <pc:spChg chg="add mod">
          <ac:chgData name="Spencer Friedman" userId="1b876beb-1799-4759-a147-a0ca5369287b" providerId="ADAL" clId="{972D6F5D-499F-9248-B4EC-837505D8D74E}" dt="2023-10-26T00:19:31.011" v="8334" actId="14100"/>
          <ac:spMkLst>
            <pc:docMk/>
            <pc:sldMk cId="48528248" sldId="277"/>
            <ac:spMk id="11" creationId="{B65621EE-9A74-FAC6-D610-65AE7F0C8E66}"/>
          </ac:spMkLst>
        </pc:spChg>
        <pc:spChg chg="mod">
          <ac:chgData name="Spencer Friedman" userId="1b876beb-1799-4759-a147-a0ca5369287b" providerId="ADAL" clId="{972D6F5D-499F-9248-B4EC-837505D8D74E}" dt="2023-10-25T17:05:43.654" v="7025" actId="1036"/>
          <ac:spMkLst>
            <pc:docMk/>
            <pc:sldMk cId="48528248" sldId="277"/>
            <ac:spMk id="12" creationId="{5A851F3A-CD94-92CC-3A15-59698DDB0075}"/>
          </ac:spMkLst>
        </pc:spChg>
        <pc:spChg chg="mod">
          <ac:chgData name="Spencer Friedman" userId="1b876beb-1799-4759-a147-a0ca5369287b" providerId="ADAL" clId="{972D6F5D-499F-9248-B4EC-837505D8D74E}" dt="2023-10-25T17:05:43.654" v="7025" actId="1036"/>
          <ac:spMkLst>
            <pc:docMk/>
            <pc:sldMk cId="48528248" sldId="277"/>
            <ac:spMk id="13" creationId="{B796F0EF-34AF-6F88-FB8B-3638B03D61C2}"/>
          </ac:spMkLst>
        </pc:spChg>
        <pc:spChg chg="mod">
          <ac:chgData name="Spencer Friedman" userId="1b876beb-1799-4759-a147-a0ca5369287b" providerId="ADAL" clId="{972D6F5D-499F-9248-B4EC-837505D8D74E}" dt="2023-10-27T01:09:03.191" v="11863" actId="122"/>
          <ac:spMkLst>
            <pc:docMk/>
            <pc:sldMk cId="48528248" sldId="277"/>
            <ac:spMk id="15" creationId="{5572FB21-7DC0-6A38-0755-233DD1830547}"/>
          </ac:spMkLst>
        </pc:spChg>
        <pc:spChg chg="mod">
          <ac:chgData name="Spencer Friedman" userId="1b876beb-1799-4759-a147-a0ca5369287b" providerId="ADAL" clId="{972D6F5D-499F-9248-B4EC-837505D8D74E}" dt="2023-10-27T01:08:54.986" v="11861" actId="1076"/>
          <ac:spMkLst>
            <pc:docMk/>
            <pc:sldMk cId="48528248" sldId="277"/>
            <ac:spMk id="16" creationId="{D623C2E1-DDA7-0AE2-CD5C-30EF8F3616B9}"/>
          </ac:spMkLst>
        </pc:spChg>
        <pc:spChg chg="mod">
          <ac:chgData name="Spencer Friedman" userId="1b876beb-1799-4759-a147-a0ca5369287b" providerId="ADAL" clId="{972D6F5D-499F-9248-B4EC-837505D8D74E}" dt="2023-10-25T17:05:43.654" v="7025" actId="1036"/>
          <ac:spMkLst>
            <pc:docMk/>
            <pc:sldMk cId="48528248" sldId="277"/>
            <ac:spMk id="17" creationId="{E51C20A7-285C-F912-ECE3-1C1AA99EFFB8}"/>
          </ac:spMkLst>
        </pc:spChg>
        <pc:spChg chg="add del mod">
          <ac:chgData name="Spencer Friedman" userId="1b876beb-1799-4759-a147-a0ca5369287b" providerId="ADAL" clId="{972D6F5D-499F-9248-B4EC-837505D8D74E}" dt="2023-10-25T17:06:12.884" v="7034"/>
          <ac:spMkLst>
            <pc:docMk/>
            <pc:sldMk cId="48528248" sldId="277"/>
            <ac:spMk id="19" creationId="{BAABA30D-F179-6BD7-70CA-C0402099EAFC}"/>
          </ac:spMkLst>
        </pc:spChg>
        <pc:spChg chg="add del mod">
          <ac:chgData name="Spencer Friedman" userId="1b876beb-1799-4759-a147-a0ca5369287b" providerId="ADAL" clId="{972D6F5D-499F-9248-B4EC-837505D8D74E}" dt="2023-10-25T17:06:55.501" v="7056"/>
          <ac:spMkLst>
            <pc:docMk/>
            <pc:sldMk cId="48528248" sldId="277"/>
            <ac:spMk id="21" creationId="{FB99AA35-0B6A-60C7-7BEF-6A103B4F2030}"/>
          </ac:spMkLst>
        </pc:spChg>
        <pc:spChg chg="mod">
          <ac:chgData name="Spencer Friedman" userId="1b876beb-1799-4759-a147-a0ca5369287b" providerId="ADAL" clId="{972D6F5D-499F-9248-B4EC-837505D8D74E}" dt="2023-10-25T17:05:43.654" v="7025" actId="1036"/>
          <ac:spMkLst>
            <pc:docMk/>
            <pc:sldMk cId="48528248" sldId="277"/>
            <ac:spMk id="43" creationId="{D22E5419-D715-5F6C-FAE8-8D833D6EB32F}"/>
          </ac:spMkLst>
        </pc:spChg>
        <pc:spChg chg="mod">
          <ac:chgData name="Spencer Friedman" userId="1b876beb-1799-4759-a147-a0ca5369287b" providerId="ADAL" clId="{972D6F5D-499F-9248-B4EC-837505D8D74E}" dt="2023-10-25T17:05:43.654" v="7025" actId="1036"/>
          <ac:spMkLst>
            <pc:docMk/>
            <pc:sldMk cId="48528248" sldId="277"/>
            <ac:spMk id="44" creationId="{D8759E2D-C3F0-10CD-2951-9B826946B674}"/>
          </ac:spMkLst>
        </pc:spChg>
        <pc:spChg chg="mod">
          <ac:chgData name="Spencer Friedman" userId="1b876beb-1799-4759-a147-a0ca5369287b" providerId="ADAL" clId="{972D6F5D-499F-9248-B4EC-837505D8D74E}" dt="2023-10-25T17:05:43.654" v="7025" actId="1036"/>
          <ac:spMkLst>
            <pc:docMk/>
            <pc:sldMk cId="48528248" sldId="277"/>
            <ac:spMk id="46" creationId="{80CC6A93-AD30-303B-4579-19052FC3DBB4}"/>
          </ac:spMkLst>
        </pc:spChg>
        <pc:spChg chg="mod">
          <ac:chgData name="Spencer Friedman" userId="1b876beb-1799-4759-a147-a0ca5369287b" providerId="ADAL" clId="{972D6F5D-499F-9248-B4EC-837505D8D74E}" dt="2023-10-25T17:05:43.654" v="7025" actId="1036"/>
          <ac:spMkLst>
            <pc:docMk/>
            <pc:sldMk cId="48528248" sldId="277"/>
            <ac:spMk id="47" creationId="{D1F7362E-C8F0-A092-D9DE-0DE70F9E0C4C}"/>
          </ac:spMkLst>
        </pc:spChg>
        <pc:spChg chg="mod">
          <ac:chgData name="Spencer Friedman" userId="1b876beb-1799-4759-a147-a0ca5369287b" providerId="ADAL" clId="{972D6F5D-499F-9248-B4EC-837505D8D74E}" dt="2023-10-25T17:05:43.654" v="7025" actId="1036"/>
          <ac:spMkLst>
            <pc:docMk/>
            <pc:sldMk cId="48528248" sldId="277"/>
            <ac:spMk id="48" creationId="{4E9CAA3F-7422-09C3-B5C0-643F08CD4EF8}"/>
          </ac:spMkLst>
        </pc:spChg>
        <pc:grpChg chg="mod">
          <ac:chgData name="Spencer Friedman" userId="1b876beb-1799-4759-a147-a0ca5369287b" providerId="ADAL" clId="{972D6F5D-499F-9248-B4EC-837505D8D74E}" dt="2023-10-25T17:05:43.654" v="7025" actId="1036"/>
          <ac:grpSpMkLst>
            <pc:docMk/>
            <pc:sldMk cId="48528248" sldId="277"/>
            <ac:grpSpMk id="33" creationId="{A13D3313-FCB6-A77F-3EB1-AAEAC30FA929}"/>
          </ac:grpSpMkLst>
        </pc:grpChg>
        <pc:picChg chg="mod">
          <ac:chgData name="Spencer Friedman" userId="1b876beb-1799-4759-a147-a0ca5369287b" providerId="ADAL" clId="{972D6F5D-499F-9248-B4EC-837505D8D74E}" dt="2023-10-25T17:05:43.654" v="7025" actId="1036"/>
          <ac:picMkLst>
            <pc:docMk/>
            <pc:sldMk cId="48528248" sldId="277"/>
            <ac:picMk id="18" creationId="{554F17F6-22FB-F826-17C9-60D07F999C1E}"/>
          </ac:picMkLst>
        </pc:picChg>
        <pc:picChg chg="mod">
          <ac:chgData name="Spencer Friedman" userId="1b876beb-1799-4759-a147-a0ca5369287b" providerId="ADAL" clId="{972D6F5D-499F-9248-B4EC-837505D8D74E}" dt="2023-10-25T17:05:43.654" v="7025" actId="1036"/>
          <ac:picMkLst>
            <pc:docMk/>
            <pc:sldMk cId="48528248" sldId="277"/>
            <ac:picMk id="20" creationId="{08230C5A-DCE6-295E-3256-4A19BC68E117}"/>
          </ac:picMkLst>
        </pc:picChg>
        <pc:picChg chg="mod">
          <ac:chgData name="Spencer Friedman" userId="1b876beb-1799-4759-a147-a0ca5369287b" providerId="ADAL" clId="{972D6F5D-499F-9248-B4EC-837505D8D74E}" dt="2023-10-25T17:05:43.654" v="7025" actId="1036"/>
          <ac:picMkLst>
            <pc:docMk/>
            <pc:sldMk cId="48528248" sldId="277"/>
            <ac:picMk id="22" creationId="{3FF96948-2673-79FC-8994-E87350BAF293}"/>
          </ac:picMkLst>
        </pc:picChg>
        <pc:picChg chg="mod">
          <ac:chgData name="Spencer Friedman" userId="1b876beb-1799-4759-a147-a0ca5369287b" providerId="ADAL" clId="{972D6F5D-499F-9248-B4EC-837505D8D74E}" dt="2023-10-25T17:05:43.654" v="7025" actId="1036"/>
          <ac:picMkLst>
            <pc:docMk/>
            <pc:sldMk cId="48528248" sldId="277"/>
            <ac:picMk id="34" creationId="{68BE0D61-AFA5-FB86-5590-FB67BCB8B41A}"/>
          </ac:picMkLst>
        </pc:picChg>
        <pc:cxnChg chg="mod">
          <ac:chgData name="Spencer Friedman" userId="1b876beb-1799-4759-a147-a0ca5369287b" providerId="ADAL" clId="{972D6F5D-499F-9248-B4EC-837505D8D74E}" dt="2023-10-27T01:08:43.625" v="11860" actId="14100"/>
          <ac:cxnSpMkLst>
            <pc:docMk/>
            <pc:sldMk cId="48528248" sldId="277"/>
            <ac:cxnSpMk id="14" creationId="{E999EAE8-97D8-DB7B-1D7F-2984B76DE4C5}"/>
          </ac:cxnSpMkLst>
        </pc:cxnChg>
        <pc:cxnChg chg="mod">
          <ac:chgData name="Spencer Friedman" userId="1b876beb-1799-4759-a147-a0ca5369287b" providerId="ADAL" clId="{972D6F5D-499F-9248-B4EC-837505D8D74E}" dt="2023-10-25T17:05:43.654" v="7025" actId="1036"/>
          <ac:cxnSpMkLst>
            <pc:docMk/>
            <pc:sldMk cId="48528248" sldId="277"/>
            <ac:cxnSpMk id="35" creationId="{EC43F87A-AC4D-859E-5C12-7D1646B81033}"/>
          </ac:cxnSpMkLst>
        </pc:cxnChg>
        <pc:cxnChg chg="mod">
          <ac:chgData name="Spencer Friedman" userId="1b876beb-1799-4759-a147-a0ca5369287b" providerId="ADAL" clId="{972D6F5D-499F-9248-B4EC-837505D8D74E}" dt="2023-10-25T17:05:43.654" v="7025" actId="1036"/>
          <ac:cxnSpMkLst>
            <pc:docMk/>
            <pc:sldMk cId="48528248" sldId="277"/>
            <ac:cxnSpMk id="38" creationId="{E222B1A0-D3E6-F2AA-3CE4-D30EB6D299E2}"/>
          </ac:cxnSpMkLst>
        </pc:cxnChg>
        <pc:cxnChg chg="mod">
          <ac:chgData name="Spencer Friedman" userId="1b876beb-1799-4759-a147-a0ca5369287b" providerId="ADAL" clId="{972D6F5D-499F-9248-B4EC-837505D8D74E}" dt="2023-10-25T17:05:43.654" v="7025" actId="1036"/>
          <ac:cxnSpMkLst>
            <pc:docMk/>
            <pc:sldMk cId="48528248" sldId="277"/>
            <ac:cxnSpMk id="39" creationId="{45B3FE4A-F766-B1FB-0BBB-241DB22AFE3E}"/>
          </ac:cxnSpMkLst>
        </pc:cxnChg>
        <pc:cxnChg chg="mod">
          <ac:chgData name="Spencer Friedman" userId="1b876beb-1799-4759-a147-a0ca5369287b" providerId="ADAL" clId="{972D6F5D-499F-9248-B4EC-837505D8D74E}" dt="2023-10-25T17:05:43.654" v="7025" actId="1036"/>
          <ac:cxnSpMkLst>
            <pc:docMk/>
            <pc:sldMk cId="48528248" sldId="277"/>
            <ac:cxnSpMk id="40" creationId="{FAA8DA76-222A-8242-9944-117E8789036E}"/>
          </ac:cxnSpMkLst>
        </pc:cxnChg>
        <pc:cxnChg chg="mod">
          <ac:chgData name="Spencer Friedman" userId="1b876beb-1799-4759-a147-a0ca5369287b" providerId="ADAL" clId="{972D6F5D-499F-9248-B4EC-837505D8D74E}" dt="2023-10-25T17:05:43.654" v="7025" actId="1036"/>
          <ac:cxnSpMkLst>
            <pc:docMk/>
            <pc:sldMk cId="48528248" sldId="277"/>
            <ac:cxnSpMk id="42" creationId="{B7ED4423-4E10-900A-6242-5230543E5C69}"/>
          </ac:cxnSpMkLst>
        </pc:cxnChg>
      </pc:sldChg>
      <pc:sldChg chg="del">
        <pc:chgData name="Spencer Friedman" userId="1b876beb-1799-4759-a147-a0ca5369287b" providerId="ADAL" clId="{972D6F5D-499F-9248-B4EC-837505D8D74E}" dt="2023-10-24T22:02:30.564" v="4500" actId="2696"/>
        <pc:sldMkLst>
          <pc:docMk/>
          <pc:sldMk cId="602903631" sldId="279"/>
        </pc:sldMkLst>
      </pc:sldChg>
      <pc:sldChg chg="addSp modSp new del mod ord addCm">
        <pc:chgData name="Spencer Friedman" userId="1b876beb-1799-4759-a147-a0ca5369287b" providerId="ADAL" clId="{972D6F5D-499F-9248-B4EC-837505D8D74E}" dt="2023-10-24T22:18:45.231" v="4515" actId="2696"/>
        <pc:sldMkLst>
          <pc:docMk/>
          <pc:sldMk cId="2076320973" sldId="280"/>
        </pc:sldMkLst>
        <pc:spChg chg="add mod">
          <ac:chgData name="Spencer Friedman" userId="1b876beb-1799-4759-a147-a0ca5369287b" providerId="ADAL" clId="{972D6F5D-499F-9248-B4EC-837505D8D74E}" dt="2023-10-24T01:29:38.843" v="2299" actId="20577"/>
          <ac:spMkLst>
            <pc:docMk/>
            <pc:sldMk cId="2076320973" sldId="280"/>
            <ac:spMk id="4" creationId="{278365EC-95E0-348B-37AA-370EA27D6A55}"/>
          </ac:spMkLst>
        </pc:spChg>
        <pc:spChg chg="add mod">
          <ac:chgData name="Spencer Friedman" userId="1b876beb-1799-4759-a147-a0ca5369287b" providerId="ADAL" clId="{972D6F5D-499F-9248-B4EC-837505D8D74E}" dt="2023-10-24T01:29:44.343" v="2314" actId="20577"/>
          <ac:spMkLst>
            <pc:docMk/>
            <pc:sldMk cId="2076320973" sldId="280"/>
            <ac:spMk id="5" creationId="{C881F2C1-C026-49DC-7A28-9C1BDEE8457B}"/>
          </ac:spMkLst>
        </pc:spChg>
        <pc:spChg chg="add mod">
          <ac:chgData name="Spencer Friedman" userId="1b876beb-1799-4759-a147-a0ca5369287b" providerId="ADAL" clId="{972D6F5D-499F-9248-B4EC-837505D8D74E}" dt="2023-10-24T01:29:54.605" v="2316" actId="1076"/>
          <ac:spMkLst>
            <pc:docMk/>
            <pc:sldMk cId="2076320973" sldId="280"/>
            <ac:spMk id="6" creationId="{A61A42BA-6DB2-A287-0CF0-F5EAE92F86CB}"/>
          </ac:spMkLst>
        </pc:spChg>
        <pc:spChg chg="add mod">
          <ac:chgData name="Spencer Friedman" userId="1b876beb-1799-4759-a147-a0ca5369287b" providerId="ADAL" clId="{972D6F5D-499F-9248-B4EC-837505D8D74E}" dt="2023-10-24T01:29:54.605" v="2316" actId="1076"/>
          <ac:spMkLst>
            <pc:docMk/>
            <pc:sldMk cId="2076320973" sldId="280"/>
            <ac:spMk id="7" creationId="{29347685-BDE3-8E7D-2212-A98F93830406}"/>
          </ac:spMkLst>
        </pc:spChg>
        <pc:spChg chg="mod">
          <ac:chgData name="Spencer Friedman" userId="1b876beb-1799-4759-a147-a0ca5369287b" providerId="ADAL" clId="{972D6F5D-499F-9248-B4EC-837505D8D74E}" dt="2023-10-24T19:43:38.197" v="2518" actId="14100"/>
          <ac:spMkLst>
            <pc:docMk/>
            <pc:sldMk cId="2076320973" sldId="280"/>
            <ac:spMk id="20" creationId="{9F8C45D2-11D2-FFD3-3528-FC51AFDAFC50}"/>
          </ac:spMkLst>
        </pc:spChg>
        <pc:spChg chg="mod">
          <ac:chgData name="Spencer Friedman" userId="1b876beb-1799-4759-a147-a0ca5369287b" providerId="ADAL" clId="{972D6F5D-499F-9248-B4EC-837505D8D74E}" dt="2023-10-24T19:42:49.894" v="2515" actId="1076"/>
          <ac:spMkLst>
            <pc:docMk/>
            <pc:sldMk cId="2076320973" sldId="280"/>
            <ac:spMk id="54" creationId="{C73F33D3-3C45-FB86-5D57-2DBF99BE4CFB}"/>
          </ac:spMkLst>
        </pc:spChg>
        <pc:extLst>
          <p:ext xmlns:p="http://schemas.openxmlformats.org/presentationml/2006/main" uri="{D6D511B9-2390-475A-947B-AFAB55BFBCF1}">
            <pc226:cmChg xmlns:pc226="http://schemas.microsoft.com/office/powerpoint/2022/06/main/command" chg="add">
              <pc226:chgData name="Spencer Friedman" userId="1b876beb-1799-4759-a147-a0ca5369287b" providerId="ADAL" clId="{972D6F5D-499F-9248-B4EC-837505D8D74E}" dt="2023-10-24T19:43:22.052" v="2516"/>
              <pc2:cmMkLst xmlns:pc2="http://schemas.microsoft.com/office/powerpoint/2019/9/main/command">
                <pc:docMk/>
                <pc:sldMk cId="2076320973" sldId="280"/>
                <pc2:cmMk id="{A2A80016-B33A-0F4E-96E7-3752F9F57A8C}"/>
              </pc2:cmMkLst>
            </pc226:cmChg>
            <pc226:cmChg xmlns:pc226="http://schemas.microsoft.com/office/powerpoint/2022/06/main/command" chg="add">
              <pc226:chgData name="Spencer Friedman" userId="1b876beb-1799-4759-a147-a0ca5369287b" providerId="ADAL" clId="{972D6F5D-499F-9248-B4EC-837505D8D74E}" dt="2023-10-24T19:45:02.983" v="2519"/>
              <pc2:cmMkLst xmlns:pc2="http://schemas.microsoft.com/office/powerpoint/2019/9/main/command">
                <pc:docMk/>
                <pc:sldMk cId="2076320973" sldId="280"/>
                <pc2:cmMk id="{72322C37-0048-3B40-B015-C2092A70C199}"/>
              </pc2:cmMkLst>
            </pc226:cmChg>
          </p:ext>
        </pc:extLst>
      </pc:sldChg>
      <pc:sldChg chg="addSp delSp modSp mod ord">
        <pc:chgData name="Spencer Friedman" userId="1b876beb-1799-4759-a147-a0ca5369287b" providerId="ADAL" clId="{972D6F5D-499F-9248-B4EC-837505D8D74E}" dt="2023-10-26T17:15:15.142" v="10933" actId="478"/>
        <pc:sldMkLst>
          <pc:docMk/>
          <pc:sldMk cId="3824236970" sldId="281"/>
        </pc:sldMkLst>
        <pc:spChg chg="mod">
          <ac:chgData name="Spencer Friedman" userId="1b876beb-1799-4759-a147-a0ca5369287b" providerId="ADAL" clId="{972D6F5D-499F-9248-B4EC-837505D8D74E}" dt="2023-10-25T17:04:14.311" v="6904" actId="20577"/>
          <ac:spMkLst>
            <pc:docMk/>
            <pc:sldMk cId="3824236970" sldId="281"/>
            <ac:spMk id="2" creationId="{24F74E36-98B0-E4DB-D320-946E102C6353}"/>
          </ac:spMkLst>
        </pc:spChg>
        <pc:spChg chg="add del mod">
          <ac:chgData name="Spencer Friedman" userId="1b876beb-1799-4759-a147-a0ca5369287b" providerId="ADAL" clId="{972D6F5D-499F-9248-B4EC-837505D8D74E}" dt="2023-10-26T17:15:15.142" v="10933" actId="478"/>
          <ac:spMkLst>
            <pc:docMk/>
            <pc:sldMk cId="3824236970" sldId="281"/>
            <ac:spMk id="4" creationId="{EF08DA86-457B-16DA-078D-0D9435F29D03}"/>
          </ac:spMkLst>
        </pc:spChg>
      </pc:sldChg>
      <pc:sldChg chg="modSp mod">
        <pc:chgData name="Spencer Friedman" userId="1b876beb-1799-4759-a147-a0ca5369287b" providerId="ADAL" clId="{972D6F5D-499F-9248-B4EC-837505D8D74E}" dt="2023-10-27T15:48:59.224" v="13194" actId="1035"/>
        <pc:sldMkLst>
          <pc:docMk/>
          <pc:sldMk cId="2856111020" sldId="284"/>
        </pc:sldMkLst>
        <pc:picChg chg="mod">
          <ac:chgData name="Spencer Friedman" userId="1b876beb-1799-4759-a147-a0ca5369287b" providerId="ADAL" clId="{972D6F5D-499F-9248-B4EC-837505D8D74E}" dt="2023-10-27T15:48:59.224" v="13194" actId="1035"/>
          <ac:picMkLst>
            <pc:docMk/>
            <pc:sldMk cId="2856111020" sldId="284"/>
            <ac:picMk id="5" creationId="{4F522FFE-08E9-FCEF-F98F-0DAEF62E32A0}"/>
          </ac:picMkLst>
        </pc:picChg>
      </pc:sldChg>
      <pc:sldChg chg="modSp mod">
        <pc:chgData name="Spencer Friedman" userId="1b876beb-1799-4759-a147-a0ca5369287b" providerId="ADAL" clId="{972D6F5D-499F-9248-B4EC-837505D8D74E}" dt="2023-10-27T15:48:52.853" v="13189" actId="20577"/>
        <pc:sldMkLst>
          <pc:docMk/>
          <pc:sldMk cId="1936281994" sldId="285"/>
        </pc:sldMkLst>
        <pc:spChg chg="mod">
          <ac:chgData name="Spencer Friedman" userId="1b876beb-1799-4759-a147-a0ca5369287b" providerId="ADAL" clId="{972D6F5D-499F-9248-B4EC-837505D8D74E}" dt="2023-10-27T15:48:52.853" v="13189" actId="20577"/>
          <ac:spMkLst>
            <pc:docMk/>
            <pc:sldMk cId="1936281994" sldId="285"/>
            <ac:spMk id="9" creationId="{7B12D928-05FF-E900-ED6E-57DB2361BB3E}"/>
          </ac:spMkLst>
        </pc:spChg>
        <pc:picChg chg="mod">
          <ac:chgData name="Spencer Friedman" userId="1b876beb-1799-4759-a147-a0ca5369287b" providerId="ADAL" clId="{972D6F5D-499F-9248-B4EC-837505D8D74E}" dt="2023-10-27T15:48:43.542" v="13169" actId="1038"/>
          <ac:picMkLst>
            <pc:docMk/>
            <pc:sldMk cId="1936281994" sldId="285"/>
            <ac:picMk id="5" creationId="{79C1676C-F220-AFBD-33F6-4126639F1EF7}"/>
          </ac:picMkLst>
        </pc:picChg>
        <pc:picChg chg="mod">
          <ac:chgData name="Spencer Friedman" userId="1b876beb-1799-4759-a147-a0ca5369287b" providerId="ADAL" clId="{972D6F5D-499F-9248-B4EC-837505D8D74E}" dt="2023-10-27T15:48:43.542" v="13169" actId="1038"/>
          <ac:picMkLst>
            <pc:docMk/>
            <pc:sldMk cId="1936281994" sldId="285"/>
            <ac:picMk id="6" creationId="{DDC3C15B-66BA-2180-F7A0-8541107A212A}"/>
          </ac:picMkLst>
        </pc:picChg>
      </pc:sldChg>
      <pc:sldChg chg="addCm">
        <pc:chgData name="Spencer Friedman" userId="1b876beb-1799-4759-a147-a0ca5369287b" providerId="ADAL" clId="{972D6F5D-499F-9248-B4EC-837505D8D74E}" dt="2023-10-24T18:12:47.355" v="2318"/>
        <pc:sldMkLst>
          <pc:docMk/>
          <pc:sldMk cId="3825649814" sldId="286"/>
        </pc:sldMkLst>
        <pc:extLst>
          <p:ext xmlns:p="http://schemas.openxmlformats.org/presentationml/2006/main" uri="{D6D511B9-2390-475A-947B-AFAB55BFBCF1}">
            <pc226:cmChg xmlns:pc226="http://schemas.microsoft.com/office/powerpoint/2022/06/main/command" chg="add">
              <pc226:chgData name="Spencer Friedman" userId="1b876beb-1799-4759-a147-a0ca5369287b" providerId="ADAL" clId="{972D6F5D-499F-9248-B4EC-837505D8D74E}" dt="2023-10-24T18:12:47.355" v="2318"/>
              <pc2:cmMkLst xmlns:pc2="http://schemas.microsoft.com/office/powerpoint/2019/9/main/command">
                <pc:docMk/>
                <pc:sldMk cId="3825649814" sldId="286"/>
                <pc2:cmMk id="{04AD4E3F-9F6B-D742-A88D-D7F6E6C0817A}"/>
              </pc2:cmMkLst>
            </pc226:cmChg>
          </p:ext>
        </pc:extLst>
      </pc:sldChg>
      <pc:sldChg chg="addSp delSp modSp mod ord">
        <pc:chgData name="Spencer Friedman" userId="1b876beb-1799-4759-a147-a0ca5369287b" providerId="ADAL" clId="{972D6F5D-499F-9248-B4EC-837505D8D74E}" dt="2023-10-27T12:39:55.668" v="12577" actId="20578"/>
        <pc:sldMkLst>
          <pc:docMk/>
          <pc:sldMk cId="1702049366" sldId="287"/>
        </pc:sldMkLst>
        <pc:spChg chg="add del mod">
          <ac:chgData name="Spencer Friedman" userId="1b876beb-1799-4759-a147-a0ca5369287b" providerId="ADAL" clId="{972D6F5D-499F-9248-B4EC-837505D8D74E}" dt="2023-10-26T17:24:58.449" v="11730" actId="478"/>
          <ac:spMkLst>
            <pc:docMk/>
            <pc:sldMk cId="1702049366" sldId="287"/>
            <ac:spMk id="4" creationId="{3D9542CC-D1FE-297F-55A3-9B4D509450DD}"/>
          </ac:spMkLst>
        </pc:spChg>
      </pc:sldChg>
      <pc:sldChg chg="ord">
        <pc:chgData name="Spencer Friedman" userId="1b876beb-1799-4759-a147-a0ca5369287b" providerId="ADAL" clId="{972D6F5D-499F-9248-B4EC-837505D8D74E}" dt="2023-10-27T12:39:55.668" v="12577" actId="20578"/>
        <pc:sldMkLst>
          <pc:docMk/>
          <pc:sldMk cId="2835668071" sldId="288"/>
        </pc:sldMkLst>
      </pc:sldChg>
      <pc:sldChg chg="ord">
        <pc:chgData name="Spencer Friedman" userId="1b876beb-1799-4759-a147-a0ca5369287b" providerId="ADAL" clId="{972D6F5D-499F-9248-B4EC-837505D8D74E}" dt="2023-10-27T12:39:55.668" v="12577" actId="20578"/>
        <pc:sldMkLst>
          <pc:docMk/>
          <pc:sldMk cId="1784824271" sldId="293"/>
        </pc:sldMkLst>
      </pc:sldChg>
      <pc:sldChg chg="modSp mod">
        <pc:chgData name="Spencer Friedman" userId="1b876beb-1799-4759-a147-a0ca5369287b" providerId="ADAL" clId="{972D6F5D-499F-9248-B4EC-837505D8D74E}" dt="2023-10-24T22:30:35.666" v="4618" actId="20577"/>
        <pc:sldMkLst>
          <pc:docMk/>
          <pc:sldMk cId="630203805" sldId="2147375325"/>
        </pc:sldMkLst>
        <pc:spChg chg="mod">
          <ac:chgData name="Spencer Friedman" userId="1b876beb-1799-4759-a147-a0ca5369287b" providerId="ADAL" clId="{972D6F5D-499F-9248-B4EC-837505D8D74E}" dt="2023-10-24T22:30:35.666" v="4618" actId="20577"/>
          <ac:spMkLst>
            <pc:docMk/>
            <pc:sldMk cId="630203805" sldId="2147375325"/>
            <ac:spMk id="2" creationId="{E47D186D-1BB4-07F6-EF29-C374DAE8EC22}"/>
          </ac:spMkLst>
        </pc:spChg>
      </pc:sldChg>
      <pc:sldChg chg="modSp mod">
        <pc:chgData name="Spencer Friedman" userId="1b876beb-1799-4759-a147-a0ca5369287b" providerId="ADAL" clId="{972D6F5D-499F-9248-B4EC-837505D8D74E}" dt="2023-10-24T22:30:39.905" v="4620" actId="20577"/>
        <pc:sldMkLst>
          <pc:docMk/>
          <pc:sldMk cId="307228876" sldId="2147375326"/>
        </pc:sldMkLst>
        <pc:spChg chg="mod">
          <ac:chgData name="Spencer Friedman" userId="1b876beb-1799-4759-a147-a0ca5369287b" providerId="ADAL" clId="{972D6F5D-499F-9248-B4EC-837505D8D74E}" dt="2023-10-24T22:30:39.905" v="4620" actId="20577"/>
          <ac:spMkLst>
            <pc:docMk/>
            <pc:sldMk cId="307228876" sldId="2147375326"/>
            <ac:spMk id="2" creationId="{E47D186D-1BB4-07F6-EF29-C374DAE8EC22}"/>
          </ac:spMkLst>
        </pc:spChg>
      </pc:sldChg>
      <pc:sldChg chg="modSp mod">
        <pc:chgData name="Spencer Friedman" userId="1b876beb-1799-4759-a147-a0ca5369287b" providerId="ADAL" clId="{972D6F5D-499F-9248-B4EC-837505D8D74E}" dt="2023-10-26T17:25:33.500" v="11732" actId="20577"/>
        <pc:sldMkLst>
          <pc:docMk/>
          <pc:sldMk cId="716174439" sldId="2147375327"/>
        </pc:sldMkLst>
        <pc:spChg chg="mod">
          <ac:chgData name="Spencer Friedman" userId="1b876beb-1799-4759-a147-a0ca5369287b" providerId="ADAL" clId="{972D6F5D-499F-9248-B4EC-837505D8D74E}" dt="2023-10-26T17:25:33.500" v="11732" actId="20577"/>
          <ac:spMkLst>
            <pc:docMk/>
            <pc:sldMk cId="716174439" sldId="2147375327"/>
            <ac:spMk id="2" creationId="{E47D186D-1BB4-07F6-EF29-C374DAE8EC22}"/>
          </ac:spMkLst>
        </pc:spChg>
      </pc:sldChg>
      <pc:sldChg chg="modSp mod">
        <pc:chgData name="Spencer Friedman" userId="1b876beb-1799-4759-a147-a0ca5369287b" providerId="ADAL" clId="{972D6F5D-499F-9248-B4EC-837505D8D74E}" dt="2023-10-27T15:48:23.567" v="13153" actId="1035"/>
        <pc:sldMkLst>
          <pc:docMk/>
          <pc:sldMk cId="2318621825" sldId="2147375331"/>
        </pc:sldMkLst>
        <pc:spChg chg="mod">
          <ac:chgData name="Spencer Friedman" userId="1b876beb-1799-4759-a147-a0ca5369287b" providerId="ADAL" clId="{972D6F5D-499F-9248-B4EC-837505D8D74E}" dt="2023-10-27T15:48:23.567" v="13153" actId="1035"/>
          <ac:spMkLst>
            <pc:docMk/>
            <pc:sldMk cId="2318621825" sldId="2147375331"/>
            <ac:spMk id="13" creationId="{0C83B824-3A77-9F8D-68A8-AA1F5B2A8524}"/>
          </ac:spMkLst>
        </pc:spChg>
        <pc:picChg chg="mod">
          <ac:chgData name="Spencer Friedman" userId="1b876beb-1799-4759-a147-a0ca5369287b" providerId="ADAL" clId="{972D6F5D-499F-9248-B4EC-837505D8D74E}" dt="2023-10-27T15:48:23.567" v="13153" actId="1035"/>
          <ac:picMkLst>
            <pc:docMk/>
            <pc:sldMk cId="2318621825" sldId="2147375331"/>
            <ac:picMk id="6" creationId="{B679D275-7473-4B2F-79C5-68FDEFD28E3B}"/>
          </ac:picMkLst>
        </pc:picChg>
      </pc:sldChg>
      <pc:sldChg chg="ord">
        <pc:chgData name="Spencer Friedman" userId="1b876beb-1799-4759-a147-a0ca5369287b" providerId="ADAL" clId="{972D6F5D-499F-9248-B4EC-837505D8D74E}" dt="2023-10-27T12:39:55.668" v="12577" actId="20578"/>
        <pc:sldMkLst>
          <pc:docMk/>
          <pc:sldMk cId="2916178470" sldId="2147375332"/>
        </pc:sldMkLst>
      </pc:sldChg>
      <pc:sldChg chg="addSp delSp modSp add mod addCm">
        <pc:chgData name="Spencer Friedman" userId="1b876beb-1799-4759-a147-a0ca5369287b" providerId="ADAL" clId="{972D6F5D-499F-9248-B4EC-837505D8D74E}" dt="2023-10-27T12:52:24.804" v="12932" actId="20577"/>
        <pc:sldMkLst>
          <pc:docMk/>
          <pc:sldMk cId="2470711359" sldId="2147375333"/>
        </pc:sldMkLst>
        <pc:spChg chg="mod">
          <ac:chgData name="Spencer Friedman" userId="1b876beb-1799-4759-a147-a0ca5369287b" providerId="ADAL" clId="{972D6F5D-499F-9248-B4EC-837505D8D74E}" dt="2023-10-24T19:31:06.572" v="2386" actId="20577"/>
          <ac:spMkLst>
            <pc:docMk/>
            <pc:sldMk cId="2470711359" sldId="2147375333"/>
            <ac:spMk id="2" creationId="{50676BBE-E0DA-75C1-9A6C-E75F88FFF369}"/>
          </ac:spMkLst>
        </pc:spChg>
        <pc:spChg chg="add del">
          <ac:chgData name="Spencer Friedman" userId="1b876beb-1799-4759-a147-a0ca5369287b" providerId="ADAL" clId="{972D6F5D-499F-9248-B4EC-837505D8D74E}" dt="2023-10-24T19:31:25.045" v="2388" actId="22"/>
          <ac:spMkLst>
            <pc:docMk/>
            <pc:sldMk cId="2470711359" sldId="2147375333"/>
            <ac:spMk id="5" creationId="{0D99B308-28CF-C9D0-7631-D21E61131555}"/>
          </ac:spMkLst>
        </pc:spChg>
        <pc:spChg chg="add mod">
          <ac:chgData name="Spencer Friedman" userId="1b876beb-1799-4759-a147-a0ca5369287b" providerId="ADAL" clId="{972D6F5D-499F-9248-B4EC-837505D8D74E}" dt="2023-10-24T19:37:39.620" v="2496" actId="1076"/>
          <ac:spMkLst>
            <pc:docMk/>
            <pc:sldMk cId="2470711359" sldId="2147375333"/>
            <ac:spMk id="6" creationId="{60466D4F-28C2-FB70-356B-89F2A1197437}"/>
          </ac:spMkLst>
        </pc:spChg>
        <pc:spChg chg="add mod">
          <ac:chgData name="Spencer Friedman" userId="1b876beb-1799-4759-a147-a0ca5369287b" providerId="ADAL" clId="{972D6F5D-499F-9248-B4EC-837505D8D74E}" dt="2023-10-24T19:34:06.195" v="2446" actId="1076"/>
          <ac:spMkLst>
            <pc:docMk/>
            <pc:sldMk cId="2470711359" sldId="2147375333"/>
            <ac:spMk id="7" creationId="{CBD61E82-08E3-435A-C8C0-006914C3F11B}"/>
          </ac:spMkLst>
        </pc:spChg>
        <pc:spChg chg="mod">
          <ac:chgData name="Spencer Friedman" userId="1b876beb-1799-4759-a147-a0ca5369287b" providerId="ADAL" clId="{972D6F5D-499F-9248-B4EC-837505D8D74E}" dt="2023-10-24T19:31:56.124" v="2389"/>
          <ac:spMkLst>
            <pc:docMk/>
            <pc:sldMk cId="2470711359" sldId="2147375333"/>
            <ac:spMk id="17" creationId="{E53D65C6-D36F-006B-1B95-235C66164920}"/>
          </ac:spMkLst>
        </pc:spChg>
        <pc:spChg chg="mod">
          <ac:chgData name="Spencer Friedman" userId="1b876beb-1799-4759-a147-a0ca5369287b" providerId="ADAL" clId="{972D6F5D-499F-9248-B4EC-837505D8D74E}" dt="2023-10-24T19:32:40.540" v="2418" actId="20577"/>
          <ac:spMkLst>
            <pc:docMk/>
            <pc:sldMk cId="2470711359" sldId="2147375333"/>
            <ac:spMk id="18" creationId="{6745232A-59E6-9748-79F6-8BE071919117}"/>
          </ac:spMkLst>
        </pc:spChg>
        <pc:spChg chg="mod">
          <ac:chgData name="Spencer Friedman" userId="1b876beb-1799-4759-a147-a0ca5369287b" providerId="ADAL" clId="{972D6F5D-499F-9248-B4EC-837505D8D74E}" dt="2023-10-24T19:31:56.124" v="2389"/>
          <ac:spMkLst>
            <pc:docMk/>
            <pc:sldMk cId="2470711359" sldId="2147375333"/>
            <ac:spMk id="20" creationId="{D7050D5F-8FED-82B4-0624-DCAF9EECAC1C}"/>
          </ac:spMkLst>
        </pc:spChg>
        <pc:spChg chg="mod">
          <ac:chgData name="Spencer Friedman" userId="1b876beb-1799-4759-a147-a0ca5369287b" providerId="ADAL" clId="{972D6F5D-499F-9248-B4EC-837505D8D74E}" dt="2023-10-24T19:32:35.534" v="2402" actId="20577"/>
          <ac:spMkLst>
            <pc:docMk/>
            <pc:sldMk cId="2470711359" sldId="2147375333"/>
            <ac:spMk id="21" creationId="{E030D3B3-962D-892A-27C6-3230A4444049}"/>
          </ac:spMkLst>
        </pc:spChg>
        <pc:spChg chg="mod">
          <ac:chgData name="Spencer Friedman" userId="1b876beb-1799-4759-a147-a0ca5369287b" providerId="ADAL" clId="{972D6F5D-499F-9248-B4EC-837505D8D74E}" dt="2023-10-24T19:31:56.124" v="2389"/>
          <ac:spMkLst>
            <pc:docMk/>
            <pc:sldMk cId="2470711359" sldId="2147375333"/>
            <ac:spMk id="23" creationId="{D8A42A14-F70D-93CE-BA92-19F4FF36A3EA}"/>
          </ac:spMkLst>
        </pc:spChg>
        <pc:spChg chg="mod">
          <ac:chgData name="Spencer Friedman" userId="1b876beb-1799-4759-a147-a0ca5369287b" providerId="ADAL" clId="{972D6F5D-499F-9248-B4EC-837505D8D74E}" dt="2023-10-24T19:31:56.124" v="2389"/>
          <ac:spMkLst>
            <pc:docMk/>
            <pc:sldMk cId="2470711359" sldId="2147375333"/>
            <ac:spMk id="24" creationId="{26C14B4D-A0AA-7D86-F67F-5DFF5310E14C}"/>
          </ac:spMkLst>
        </pc:spChg>
        <pc:spChg chg="mod">
          <ac:chgData name="Spencer Friedman" userId="1b876beb-1799-4759-a147-a0ca5369287b" providerId="ADAL" clId="{972D6F5D-499F-9248-B4EC-837505D8D74E}" dt="2023-10-24T19:31:56.124" v="2389"/>
          <ac:spMkLst>
            <pc:docMk/>
            <pc:sldMk cId="2470711359" sldId="2147375333"/>
            <ac:spMk id="26" creationId="{27C1D584-3507-5A2F-24C3-FECEB5EBFA90}"/>
          </ac:spMkLst>
        </pc:spChg>
        <pc:spChg chg="mod">
          <ac:chgData name="Spencer Friedman" userId="1b876beb-1799-4759-a147-a0ca5369287b" providerId="ADAL" clId="{972D6F5D-499F-9248-B4EC-837505D8D74E}" dt="2023-10-24T19:38:54.312" v="2503" actId="20577"/>
          <ac:spMkLst>
            <pc:docMk/>
            <pc:sldMk cId="2470711359" sldId="2147375333"/>
            <ac:spMk id="27" creationId="{FB019BAC-D2B5-8B31-62EA-E18EC0BBBE27}"/>
          </ac:spMkLst>
        </pc:spChg>
        <pc:spChg chg="add mod">
          <ac:chgData name="Spencer Friedman" userId="1b876beb-1799-4759-a147-a0ca5369287b" providerId="ADAL" clId="{972D6F5D-499F-9248-B4EC-837505D8D74E}" dt="2023-10-24T19:34:21.402" v="2452" actId="14100"/>
          <ac:spMkLst>
            <pc:docMk/>
            <pc:sldMk cId="2470711359" sldId="2147375333"/>
            <ac:spMk id="28" creationId="{4B98AEA5-B77E-6578-2E98-6416E5ACAC41}"/>
          </ac:spMkLst>
        </pc:spChg>
        <pc:spChg chg="add mod">
          <ac:chgData name="Spencer Friedman" userId="1b876beb-1799-4759-a147-a0ca5369287b" providerId="ADAL" clId="{972D6F5D-499F-9248-B4EC-837505D8D74E}" dt="2023-10-24T19:34:51.531" v="2462" actId="1076"/>
          <ac:spMkLst>
            <pc:docMk/>
            <pc:sldMk cId="2470711359" sldId="2147375333"/>
            <ac:spMk id="29" creationId="{3532591A-E883-7AC8-F8D3-998CFACE4C87}"/>
          </ac:spMkLst>
        </pc:spChg>
        <pc:spChg chg="add mod">
          <ac:chgData name="Spencer Friedman" userId="1b876beb-1799-4759-a147-a0ca5369287b" providerId="ADAL" clId="{972D6F5D-499F-9248-B4EC-837505D8D74E}" dt="2023-10-24T19:35:03.250" v="2471" actId="1076"/>
          <ac:spMkLst>
            <pc:docMk/>
            <pc:sldMk cId="2470711359" sldId="2147375333"/>
            <ac:spMk id="30" creationId="{22CB0D0A-3349-D530-3C5E-3C30041D9D90}"/>
          </ac:spMkLst>
        </pc:spChg>
        <pc:spChg chg="add mod">
          <ac:chgData name="Spencer Friedman" userId="1b876beb-1799-4759-a147-a0ca5369287b" providerId="ADAL" clId="{972D6F5D-499F-9248-B4EC-837505D8D74E}" dt="2023-10-24T19:35:12.839" v="2478" actId="1076"/>
          <ac:spMkLst>
            <pc:docMk/>
            <pc:sldMk cId="2470711359" sldId="2147375333"/>
            <ac:spMk id="31" creationId="{2BC20E43-700C-87DE-A0D7-4A8E06AB8651}"/>
          </ac:spMkLst>
        </pc:spChg>
        <pc:spChg chg="add mod">
          <ac:chgData name="Spencer Friedman" userId="1b876beb-1799-4759-a147-a0ca5369287b" providerId="ADAL" clId="{972D6F5D-499F-9248-B4EC-837505D8D74E}" dt="2023-10-24T19:35:24.803" v="2485" actId="1076"/>
          <ac:spMkLst>
            <pc:docMk/>
            <pc:sldMk cId="2470711359" sldId="2147375333"/>
            <ac:spMk id="32" creationId="{E53CFDA2-88F9-FB95-DA7F-513633C165DB}"/>
          </ac:spMkLst>
        </pc:spChg>
        <pc:spChg chg="add mod">
          <ac:chgData name="Spencer Friedman" userId="1b876beb-1799-4759-a147-a0ca5369287b" providerId="ADAL" clId="{972D6F5D-499F-9248-B4EC-837505D8D74E}" dt="2023-10-24T19:37:22.415" v="2491" actId="1076"/>
          <ac:spMkLst>
            <pc:docMk/>
            <pc:sldMk cId="2470711359" sldId="2147375333"/>
            <ac:spMk id="33" creationId="{2FE209A5-6EE6-C934-6218-E90BE560AA72}"/>
          </ac:spMkLst>
        </pc:spChg>
        <pc:spChg chg="add mod">
          <ac:chgData name="Spencer Friedman" userId="1b876beb-1799-4759-a147-a0ca5369287b" providerId="ADAL" clId="{972D6F5D-499F-9248-B4EC-837505D8D74E}" dt="2023-10-24T22:40:50.333" v="4668" actId="20577"/>
          <ac:spMkLst>
            <pc:docMk/>
            <pc:sldMk cId="2470711359" sldId="2147375333"/>
            <ac:spMk id="34" creationId="{347DE646-2742-8C9A-AA19-BA4B8BF2AF83}"/>
          </ac:spMkLst>
        </pc:spChg>
        <pc:spChg chg="add mod">
          <ac:chgData name="Spencer Friedman" userId="1b876beb-1799-4759-a147-a0ca5369287b" providerId="ADAL" clId="{972D6F5D-499F-9248-B4EC-837505D8D74E}" dt="2023-10-24T22:40:48.780" v="4666" actId="20577"/>
          <ac:spMkLst>
            <pc:docMk/>
            <pc:sldMk cId="2470711359" sldId="2147375333"/>
            <ac:spMk id="35" creationId="{B3614C0F-646B-2398-B73B-D71B355039A9}"/>
          </ac:spMkLst>
        </pc:spChg>
        <pc:spChg chg="add mod">
          <ac:chgData name="Spencer Friedman" userId="1b876beb-1799-4759-a147-a0ca5369287b" providerId="ADAL" clId="{972D6F5D-499F-9248-B4EC-837505D8D74E}" dt="2023-10-27T12:51:54.326" v="12915" actId="20577"/>
          <ac:spMkLst>
            <pc:docMk/>
            <pc:sldMk cId="2470711359" sldId="2147375333"/>
            <ac:spMk id="36" creationId="{EF4A2252-0ABA-C2F4-F9E6-22F9FA38D4BC}"/>
          </ac:spMkLst>
        </pc:spChg>
        <pc:spChg chg="add mod">
          <ac:chgData name="Spencer Friedman" userId="1b876beb-1799-4759-a147-a0ca5369287b" providerId="ADAL" clId="{972D6F5D-499F-9248-B4EC-837505D8D74E}" dt="2023-10-24T22:41:04.456" v="4690" actId="20577"/>
          <ac:spMkLst>
            <pc:docMk/>
            <pc:sldMk cId="2470711359" sldId="2147375333"/>
            <ac:spMk id="37" creationId="{15D0DD67-C899-E2AA-F7B8-8D074C2030D5}"/>
          </ac:spMkLst>
        </pc:spChg>
        <pc:spChg chg="add mod">
          <ac:chgData name="Spencer Friedman" userId="1b876beb-1799-4759-a147-a0ca5369287b" providerId="ADAL" clId="{972D6F5D-499F-9248-B4EC-837505D8D74E}" dt="2023-10-24T22:40:56.062" v="4676" actId="20577"/>
          <ac:spMkLst>
            <pc:docMk/>
            <pc:sldMk cId="2470711359" sldId="2147375333"/>
            <ac:spMk id="38" creationId="{2AA26261-B708-52D9-1CDF-97EB4321CCDA}"/>
          </ac:spMkLst>
        </pc:spChg>
        <pc:spChg chg="add mod">
          <ac:chgData name="Spencer Friedman" userId="1b876beb-1799-4759-a147-a0ca5369287b" providerId="ADAL" clId="{972D6F5D-499F-9248-B4EC-837505D8D74E}" dt="2023-10-24T22:40:57.549" v="4678" actId="20577"/>
          <ac:spMkLst>
            <pc:docMk/>
            <pc:sldMk cId="2470711359" sldId="2147375333"/>
            <ac:spMk id="39" creationId="{3289685F-5A88-03EE-DA11-86ECFCFECD3B}"/>
          </ac:spMkLst>
        </pc:spChg>
        <pc:spChg chg="add mod">
          <ac:chgData name="Spencer Friedman" userId="1b876beb-1799-4759-a147-a0ca5369287b" providerId="ADAL" clId="{972D6F5D-499F-9248-B4EC-837505D8D74E}" dt="2023-10-24T22:41:03.056" v="4687" actId="20577"/>
          <ac:spMkLst>
            <pc:docMk/>
            <pc:sldMk cId="2470711359" sldId="2147375333"/>
            <ac:spMk id="40" creationId="{2C8294B1-B8A2-CEBF-CB7F-CA7522EFFC9B}"/>
          </ac:spMkLst>
        </pc:spChg>
        <pc:spChg chg="add mod">
          <ac:chgData name="Spencer Friedman" userId="1b876beb-1799-4759-a147-a0ca5369287b" providerId="ADAL" clId="{972D6F5D-499F-9248-B4EC-837505D8D74E}" dt="2023-10-24T22:40:58.900" v="4681" actId="20577"/>
          <ac:spMkLst>
            <pc:docMk/>
            <pc:sldMk cId="2470711359" sldId="2147375333"/>
            <ac:spMk id="41" creationId="{54A0A568-E54E-174A-1AA0-0875CD185EA3}"/>
          </ac:spMkLst>
        </pc:spChg>
        <pc:spChg chg="add mod">
          <ac:chgData name="Spencer Friedman" userId="1b876beb-1799-4759-a147-a0ca5369287b" providerId="ADAL" clId="{972D6F5D-499F-9248-B4EC-837505D8D74E}" dt="2023-10-24T22:41:11.991" v="4704" actId="20577"/>
          <ac:spMkLst>
            <pc:docMk/>
            <pc:sldMk cId="2470711359" sldId="2147375333"/>
            <ac:spMk id="42" creationId="{07305AE8-57F3-33CC-C6C0-A909D0C344A6}"/>
          </ac:spMkLst>
        </pc:spChg>
        <pc:spChg chg="add del mod">
          <ac:chgData name="Spencer Friedman" userId="1b876beb-1799-4759-a147-a0ca5369287b" providerId="ADAL" clId="{972D6F5D-499F-9248-B4EC-837505D8D74E}" dt="2023-10-24T19:32:49.944" v="2438" actId="478"/>
          <ac:spMkLst>
            <pc:docMk/>
            <pc:sldMk cId="2470711359" sldId="2147375333"/>
            <ac:spMk id="43" creationId="{D554537F-9492-B3E5-4A54-AC5F6815D26F}"/>
          </ac:spMkLst>
        </pc:spChg>
        <pc:spChg chg="add mod">
          <ac:chgData name="Spencer Friedman" userId="1b876beb-1799-4759-a147-a0ca5369287b" providerId="ADAL" clId="{972D6F5D-499F-9248-B4EC-837505D8D74E}" dt="2023-10-27T12:52:24.804" v="12932" actId="20577"/>
          <ac:spMkLst>
            <pc:docMk/>
            <pc:sldMk cId="2470711359" sldId="2147375333"/>
            <ac:spMk id="44" creationId="{FF4C593E-9D92-7A6B-0966-F8DC99DFD333}"/>
          </ac:spMkLst>
        </pc:spChg>
        <pc:spChg chg="add mod">
          <ac:chgData name="Spencer Friedman" userId="1b876beb-1799-4759-a147-a0ca5369287b" providerId="ADAL" clId="{972D6F5D-499F-9248-B4EC-837505D8D74E}" dt="2023-10-27T12:52:10.645" v="12923" actId="14100"/>
          <ac:spMkLst>
            <pc:docMk/>
            <pc:sldMk cId="2470711359" sldId="2147375333"/>
            <ac:spMk id="45" creationId="{276ECBBD-7A23-2E9D-FFEF-A87F7A2DBDDB}"/>
          </ac:spMkLst>
        </pc:spChg>
        <pc:spChg chg="add mod">
          <ac:chgData name="Spencer Friedman" userId="1b876beb-1799-4759-a147-a0ca5369287b" providerId="ADAL" clId="{972D6F5D-499F-9248-B4EC-837505D8D74E}" dt="2023-10-24T22:41:01.845" v="4685" actId="20577"/>
          <ac:spMkLst>
            <pc:docMk/>
            <pc:sldMk cId="2470711359" sldId="2147375333"/>
            <ac:spMk id="46" creationId="{D0CC5B25-9614-3CAC-380D-838A5F7AA3F6}"/>
          </ac:spMkLst>
        </pc:spChg>
        <pc:spChg chg="add mod">
          <ac:chgData name="Spencer Friedman" userId="1b876beb-1799-4759-a147-a0ca5369287b" providerId="ADAL" clId="{972D6F5D-499F-9248-B4EC-837505D8D74E}" dt="2023-10-24T22:41:00.458" v="4683" actId="20577"/>
          <ac:spMkLst>
            <pc:docMk/>
            <pc:sldMk cId="2470711359" sldId="2147375333"/>
            <ac:spMk id="47" creationId="{E55F492A-D7ED-74C7-A289-86D8393D5FA8}"/>
          </ac:spMkLst>
        </pc:spChg>
        <pc:spChg chg="add del mod">
          <ac:chgData name="Spencer Friedman" userId="1b876beb-1799-4759-a147-a0ca5369287b" providerId="ADAL" clId="{972D6F5D-499F-9248-B4EC-837505D8D74E}" dt="2023-10-24T19:32:49.944" v="2438" actId="478"/>
          <ac:spMkLst>
            <pc:docMk/>
            <pc:sldMk cId="2470711359" sldId="2147375333"/>
            <ac:spMk id="48" creationId="{D0378DAD-AEF0-E2AD-DB68-5F895F8A1D2C}"/>
          </ac:spMkLst>
        </pc:spChg>
        <pc:spChg chg="add del mod">
          <ac:chgData name="Spencer Friedman" userId="1b876beb-1799-4759-a147-a0ca5369287b" providerId="ADAL" clId="{972D6F5D-499F-9248-B4EC-837505D8D74E}" dt="2023-10-24T19:32:49.944" v="2438" actId="478"/>
          <ac:spMkLst>
            <pc:docMk/>
            <pc:sldMk cId="2470711359" sldId="2147375333"/>
            <ac:spMk id="49" creationId="{141632AE-AAD5-66C3-1F6F-A96DF720EB7B}"/>
          </ac:spMkLst>
        </pc:spChg>
        <pc:spChg chg="add mod">
          <ac:chgData name="Spencer Friedman" userId="1b876beb-1799-4759-a147-a0ca5369287b" providerId="ADAL" clId="{972D6F5D-499F-9248-B4EC-837505D8D74E}" dt="2023-10-24T22:41:07.249" v="4696" actId="20577"/>
          <ac:spMkLst>
            <pc:docMk/>
            <pc:sldMk cId="2470711359" sldId="2147375333"/>
            <ac:spMk id="50" creationId="{32E5E997-A350-4EC0-E7E2-239ECCD858FE}"/>
          </ac:spMkLst>
        </pc:spChg>
        <pc:spChg chg="add mod">
          <ac:chgData name="Spencer Friedman" userId="1b876beb-1799-4759-a147-a0ca5369287b" providerId="ADAL" clId="{972D6F5D-499F-9248-B4EC-837505D8D74E}" dt="2023-10-24T22:41:05.816" v="4693" actId="20577"/>
          <ac:spMkLst>
            <pc:docMk/>
            <pc:sldMk cId="2470711359" sldId="2147375333"/>
            <ac:spMk id="51" creationId="{99B8FC4E-8CDA-C674-6C00-BF1D87833126}"/>
          </ac:spMkLst>
        </pc:spChg>
        <pc:spChg chg="add mod">
          <ac:chgData name="Spencer Friedman" userId="1b876beb-1799-4759-a147-a0ca5369287b" providerId="ADAL" clId="{972D6F5D-499F-9248-B4EC-837505D8D74E}" dt="2023-10-24T22:41:10.478" v="4701" actId="20577"/>
          <ac:spMkLst>
            <pc:docMk/>
            <pc:sldMk cId="2470711359" sldId="2147375333"/>
            <ac:spMk id="52" creationId="{45D6DB49-DEF4-8EAE-6C54-7AA3FA2836B4}"/>
          </ac:spMkLst>
        </pc:spChg>
        <pc:spChg chg="add mod">
          <ac:chgData name="Spencer Friedman" userId="1b876beb-1799-4759-a147-a0ca5369287b" providerId="ADAL" clId="{972D6F5D-499F-9248-B4EC-837505D8D74E}" dt="2023-10-24T22:41:08.727" v="4698" actId="20577"/>
          <ac:spMkLst>
            <pc:docMk/>
            <pc:sldMk cId="2470711359" sldId="2147375333"/>
            <ac:spMk id="53" creationId="{7BE35AFC-0615-2EA5-8745-0E87CF6CA411}"/>
          </ac:spMkLst>
        </pc:spChg>
        <pc:grpChg chg="add mod">
          <ac:chgData name="Spencer Friedman" userId="1b876beb-1799-4759-a147-a0ca5369287b" providerId="ADAL" clId="{972D6F5D-499F-9248-B4EC-837505D8D74E}" dt="2023-10-24T19:34:06.195" v="2446" actId="1076"/>
          <ac:grpSpMkLst>
            <pc:docMk/>
            <pc:sldMk cId="2470711359" sldId="2147375333"/>
            <ac:grpSpMk id="16" creationId="{25A98676-BEFE-CC74-C517-14434D9CFF9A}"/>
          </ac:grpSpMkLst>
        </pc:grpChg>
        <pc:grpChg chg="add mod">
          <ac:chgData name="Spencer Friedman" userId="1b876beb-1799-4759-a147-a0ca5369287b" providerId="ADAL" clId="{972D6F5D-499F-9248-B4EC-837505D8D74E}" dt="2023-10-24T19:34:06.195" v="2446" actId="1076"/>
          <ac:grpSpMkLst>
            <pc:docMk/>
            <pc:sldMk cId="2470711359" sldId="2147375333"/>
            <ac:grpSpMk id="19" creationId="{88054FC1-B61C-5BC2-20A3-422ED25B168E}"/>
          </ac:grpSpMkLst>
        </pc:grpChg>
        <pc:grpChg chg="add del mod">
          <ac:chgData name="Spencer Friedman" userId="1b876beb-1799-4759-a147-a0ca5369287b" providerId="ADAL" clId="{972D6F5D-499F-9248-B4EC-837505D8D74E}" dt="2023-10-24T19:32:49.944" v="2438" actId="478"/>
          <ac:grpSpMkLst>
            <pc:docMk/>
            <pc:sldMk cId="2470711359" sldId="2147375333"/>
            <ac:grpSpMk id="22" creationId="{0AE722A2-B3C1-E98E-D138-C712FA728542}"/>
          </ac:grpSpMkLst>
        </pc:grpChg>
        <pc:grpChg chg="add mod">
          <ac:chgData name="Spencer Friedman" userId="1b876beb-1799-4759-a147-a0ca5369287b" providerId="ADAL" clId="{972D6F5D-499F-9248-B4EC-837505D8D74E}" dt="2023-10-24T19:34:06.195" v="2446" actId="1076"/>
          <ac:grpSpMkLst>
            <pc:docMk/>
            <pc:sldMk cId="2470711359" sldId="2147375333"/>
            <ac:grpSpMk id="25" creationId="{F34B3B5E-6FDB-0973-9E2F-3B2391B67D4B}"/>
          </ac:grpSpMkLst>
        </pc:grpChg>
        <pc:cxnChg chg="add mod">
          <ac:chgData name="Spencer Friedman" userId="1b876beb-1799-4759-a147-a0ca5369287b" providerId="ADAL" clId="{972D6F5D-499F-9248-B4EC-837505D8D74E}" dt="2023-10-24T19:34:06.195" v="2446" actId="1076"/>
          <ac:cxnSpMkLst>
            <pc:docMk/>
            <pc:sldMk cId="2470711359" sldId="2147375333"/>
            <ac:cxnSpMk id="8" creationId="{1B231B32-210C-9E0F-0B1A-25B0B55A47B8}"/>
          </ac:cxnSpMkLst>
        </pc:cxnChg>
        <pc:cxnChg chg="add mod">
          <ac:chgData name="Spencer Friedman" userId="1b876beb-1799-4759-a147-a0ca5369287b" providerId="ADAL" clId="{972D6F5D-499F-9248-B4EC-837505D8D74E}" dt="2023-10-24T19:34:06.195" v="2446" actId="1076"/>
          <ac:cxnSpMkLst>
            <pc:docMk/>
            <pc:sldMk cId="2470711359" sldId="2147375333"/>
            <ac:cxnSpMk id="9" creationId="{3CF31541-FFF2-13F5-3336-18968C903E14}"/>
          </ac:cxnSpMkLst>
        </pc:cxnChg>
        <pc:cxnChg chg="add mod">
          <ac:chgData name="Spencer Friedman" userId="1b876beb-1799-4759-a147-a0ca5369287b" providerId="ADAL" clId="{972D6F5D-499F-9248-B4EC-837505D8D74E}" dt="2023-10-24T19:34:06.195" v="2446" actId="1076"/>
          <ac:cxnSpMkLst>
            <pc:docMk/>
            <pc:sldMk cId="2470711359" sldId="2147375333"/>
            <ac:cxnSpMk id="10" creationId="{19F07464-AF0B-ECAA-FC2A-1954546E6325}"/>
          </ac:cxnSpMkLst>
        </pc:cxnChg>
        <pc:cxnChg chg="add mod">
          <ac:chgData name="Spencer Friedman" userId="1b876beb-1799-4759-a147-a0ca5369287b" providerId="ADAL" clId="{972D6F5D-499F-9248-B4EC-837505D8D74E}" dt="2023-10-24T19:34:06.195" v="2446" actId="1076"/>
          <ac:cxnSpMkLst>
            <pc:docMk/>
            <pc:sldMk cId="2470711359" sldId="2147375333"/>
            <ac:cxnSpMk id="11" creationId="{DB549178-A54A-5E3E-EEBD-CD2E10A59DDD}"/>
          </ac:cxnSpMkLst>
        </pc:cxnChg>
        <pc:cxnChg chg="add mod">
          <ac:chgData name="Spencer Friedman" userId="1b876beb-1799-4759-a147-a0ca5369287b" providerId="ADAL" clId="{972D6F5D-499F-9248-B4EC-837505D8D74E}" dt="2023-10-24T19:34:06.195" v="2446" actId="1076"/>
          <ac:cxnSpMkLst>
            <pc:docMk/>
            <pc:sldMk cId="2470711359" sldId="2147375333"/>
            <ac:cxnSpMk id="12" creationId="{1AC6ED39-4675-16BD-D7E0-556A0F59DA98}"/>
          </ac:cxnSpMkLst>
        </pc:cxnChg>
        <pc:cxnChg chg="add mod">
          <ac:chgData name="Spencer Friedman" userId="1b876beb-1799-4759-a147-a0ca5369287b" providerId="ADAL" clId="{972D6F5D-499F-9248-B4EC-837505D8D74E}" dt="2023-10-24T19:34:06.195" v="2446" actId="1076"/>
          <ac:cxnSpMkLst>
            <pc:docMk/>
            <pc:sldMk cId="2470711359" sldId="2147375333"/>
            <ac:cxnSpMk id="13" creationId="{972DAB9F-5B66-D9C3-8BEB-0C8595356956}"/>
          </ac:cxnSpMkLst>
        </pc:cxnChg>
        <pc:cxnChg chg="add mod">
          <ac:chgData name="Spencer Friedman" userId="1b876beb-1799-4759-a147-a0ca5369287b" providerId="ADAL" clId="{972D6F5D-499F-9248-B4EC-837505D8D74E}" dt="2023-10-24T19:34:06.195" v="2446" actId="1076"/>
          <ac:cxnSpMkLst>
            <pc:docMk/>
            <pc:sldMk cId="2470711359" sldId="2147375333"/>
            <ac:cxnSpMk id="14" creationId="{825E01BF-A73A-834F-777C-DF687A1A8F1C}"/>
          </ac:cxnSpMkLst>
        </pc:cxnChg>
        <pc:cxnChg chg="add del mod">
          <ac:chgData name="Spencer Friedman" userId="1b876beb-1799-4759-a147-a0ca5369287b" providerId="ADAL" clId="{972D6F5D-499F-9248-B4EC-837505D8D74E}" dt="2023-10-24T19:32:49.944" v="2438" actId="478"/>
          <ac:cxnSpMkLst>
            <pc:docMk/>
            <pc:sldMk cId="2470711359" sldId="2147375333"/>
            <ac:cxnSpMk id="15" creationId="{C8C82399-1033-D5A7-991E-7AC02351EB82}"/>
          </ac:cxnSpMkLst>
        </pc:cxnChg>
        <pc:extLst>
          <p:ext xmlns:p="http://schemas.openxmlformats.org/presentationml/2006/main" uri="{D6D511B9-2390-475A-947B-AFAB55BFBCF1}">
            <pc226:cmChg xmlns:pc226="http://schemas.microsoft.com/office/powerpoint/2022/06/main/command" chg="add">
              <pc226:chgData name="Spencer Friedman" userId="1b876beb-1799-4759-a147-a0ca5369287b" providerId="ADAL" clId="{972D6F5D-499F-9248-B4EC-837505D8D74E}" dt="2023-10-26T17:41:49.223" v="11733"/>
              <pc2:cmMkLst xmlns:pc2="http://schemas.microsoft.com/office/powerpoint/2019/9/main/command">
                <pc:docMk/>
                <pc:sldMk cId="2470711359" sldId="2147375333"/>
                <pc2:cmMk id="{DB821B92-71E7-8847-81E4-377055F297C3}"/>
              </pc2:cmMkLst>
            </pc226:cmChg>
          </p:ext>
        </pc:extLst>
      </pc:sldChg>
      <pc:sldChg chg="addSp delSp modSp new del mod ord">
        <pc:chgData name="Spencer Friedman" userId="1b876beb-1799-4759-a147-a0ca5369287b" providerId="ADAL" clId="{972D6F5D-499F-9248-B4EC-837505D8D74E}" dt="2023-10-26T00:18:46.688" v="8330" actId="2696"/>
        <pc:sldMkLst>
          <pc:docMk/>
          <pc:sldMk cId="2532948093" sldId="2147375334"/>
        </pc:sldMkLst>
        <pc:spChg chg="mod">
          <ac:chgData name="Spencer Friedman" userId="1b876beb-1799-4759-a147-a0ca5369287b" providerId="ADAL" clId="{972D6F5D-499F-9248-B4EC-837505D8D74E}" dt="2023-10-24T20:08:24.143" v="3082" actId="1076"/>
          <ac:spMkLst>
            <pc:docMk/>
            <pc:sldMk cId="2532948093" sldId="2147375334"/>
            <ac:spMk id="2" creationId="{5328C73C-EE6F-CC70-8C43-7D2BCB461996}"/>
          </ac:spMkLst>
        </pc:spChg>
        <pc:spChg chg="add mod">
          <ac:chgData name="Spencer Friedman" userId="1b876beb-1799-4759-a147-a0ca5369287b" providerId="ADAL" clId="{972D6F5D-499F-9248-B4EC-837505D8D74E}" dt="2023-10-24T20:49:05.109" v="3533" actId="1076"/>
          <ac:spMkLst>
            <pc:docMk/>
            <pc:sldMk cId="2532948093" sldId="2147375334"/>
            <ac:spMk id="4" creationId="{8BC56B49-AFD9-386B-D436-49EB78E72525}"/>
          </ac:spMkLst>
        </pc:spChg>
        <pc:spChg chg="add del mod">
          <ac:chgData name="Spencer Friedman" userId="1b876beb-1799-4759-a147-a0ca5369287b" providerId="ADAL" clId="{972D6F5D-499F-9248-B4EC-837505D8D74E}" dt="2023-10-24T20:23:01.730" v="3253" actId="478"/>
          <ac:spMkLst>
            <pc:docMk/>
            <pc:sldMk cId="2532948093" sldId="2147375334"/>
            <ac:spMk id="5" creationId="{180354AB-34B5-7932-25D8-79425748E655}"/>
          </ac:spMkLst>
        </pc:spChg>
        <pc:spChg chg="add mod">
          <ac:chgData name="Spencer Friedman" userId="1b876beb-1799-4759-a147-a0ca5369287b" providerId="ADAL" clId="{972D6F5D-499F-9248-B4EC-837505D8D74E}" dt="2023-10-25T23:11:52.186" v="7406" actId="21"/>
          <ac:spMkLst>
            <pc:docMk/>
            <pc:sldMk cId="2532948093" sldId="2147375334"/>
            <ac:spMk id="6" creationId="{58DD23F8-BFFF-2B35-9D9B-A0424852B86A}"/>
          </ac:spMkLst>
        </pc:spChg>
        <pc:spChg chg="add mod">
          <ac:chgData name="Spencer Friedman" userId="1b876beb-1799-4759-a147-a0ca5369287b" providerId="ADAL" clId="{972D6F5D-499F-9248-B4EC-837505D8D74E}" dt="2023-10-24T21:07:11.812" v="4499" actId="14100"/>
          <ac:spMkLst>
            <pc:docMk/>
            <pc:sldMk cId="2532948093" sldId="2147375334"/>
            <ac:spMk id="11" creationId="{73C2A16E-5D86-5643-4C98-2F68B1ECEF4A}"/>
          </ac:spMkLst>
        </pc:spChg>
        <pc:spChg chg="add mod">
          <ac:chgData name="Spencer Friedman" userId="1b876beb-1799-4759-a147-a0ca5369287b" providerId="ADAL" clId="{972D6F5D-499F-9248-B4EC-837505D8D74E}" dt="2023-10-24T21:05:49.379" v="4449" actId="113"/>
          <ac:spMkLst>
            <pc:docMk/>
            <pc:sldMk cId="2532948093" sldId="2147375334"/>
            <ac:spMk id="12" creationId="{2D78EF84-3800-48C5-B910-057DEF5B25F2}"/>
          </ac:spMkLst>
        </pc:spChg>
        <pc:spChg chg="add mod">
          <ac:chgData name="Spencer Friedman" userId="1b876beb-1799-4759-a147-a0ca5369287b" providerId="ADAL" clId="{972D6F5D-499F-9248-B4EC-837505D8D74E}" dt="2023-10-24T21:06:00.530" v="4452" actId="113"/>
          <ac:spMkLst>
            <pc:docMk/>
            <pc:sldMk cId="2532948093" sldId="2147375334"/>
            <ac:spMk id="13" creationId="{0396D654-028E-5DD3-FA2D-A507213C8AF0}"/>
          </ac:spMkLst>
        </pc:spChg>
        <pc:spChg chg="add mod">
          <ac:chgData name="Spencer Friedman" userId="1b876beb-1799-4759-a147-a0ca5369287b" providerId="ADAL" clId="{972D6F5D-499F-9248-B4EC-837505D8D74E}" dt="2023-10-24T21:05:21.653" v="4443" actId="2711"/>
          <ac:spMkLst>
            <pc:docMk/>
            <pc:sldMk cId="2532948093" sldId="2147375334"/>
            <ac:spMk id="14" creationId="{D066293A-D3AA-5496-8E97-51B929881665}"/>
          </ac:spMkLst>
        </pc:spChg>
        <pc:spChg chg="add mod">
          <ac:chgData name="Spencer Friedman" userId="1b876beb-1799-4759-a147-a0ca5369287b" providerId="ADAL" clId="{972D6F5D-499F-9248-B4EC-837505D8D74E}" dt="2023-10-24T21:05:21.653" v="4443" actId="2711"/>
          <ac:spMkLst>
            <pc:docMk/>
            <pc:sldMk cId="2532948093" sldId="2147375334"/>
            <ac:spMk id="15" creationId="{18E86B50-B461-E12D-1E9D-00422590D322}"/>
          </ac:spMkLst>
        </pc:spChg>
        <pc:spChg chg="add mod">
          <ac:chgData name="Spencer Friedman" userId="1b876beb-1799-4759-a147-a0ca5369287b" providerId="ADAL" clId="{972D6F5D-499F-9248-B4EC-837505D8D74E}" dt="2023-10-25T02:49:24.361" v="6304" actId="1076"/>
          <ac:spMkLst>
            <pc:docMk/>
            <pc:sldMk cId="2532948093" sldId="2147375334"/>
            <ac:spMk id="17" creationId="{4D2D9D0D-0A7D-23C1-200D-882A3D9B39F2}"/>
          </ac:spMkLst>
        </pc:spChg>
        <pc:spChg chg="add mod">
          <ac:chgData name="Spencer Friedman" userId="1b876beb-1799-4759-a147-a0ca5369287b" providerId="ADAL" clId="{972D6F5D-499F-9248-B4EC-837505D8D74E}" dt="2023-10-25T02:49:34.456" v="6330" actId="1076"/>
          <ac:spMkLst>
            <pc:docMk/>
            <pc:sldMk cId="2532948093" sldId="2147375334"/>
            <ac:spMk id="18" creationId="{20D7B16B-BBEA-734E-F6B0-19EE674D5A2D}"/>
          </ac:spMkLst>
        </pc:spChg>
        <pc:picChg chg="add mod">
          <ac:chgData name="Spencer Friedman" userId="1b876beb-1799-4759-a147-a0ca5369287b" providerId="ADAL" clId="{972D6F5D-499F-9248-B4EC-837505D8D74E}" dt="2023-10-24T20:49:13.221" v="3537" actId="1036"/>
          <ac:picMkLst>
            <pc:docMk/>
            <pc:sldMk cId="2532948093" sldId="2147375334"/>
            <ac:picMk id="8" creationId="{CCC92B8C-D98F-1D74-FFCD-34402BBA17C4}"/>
          </ac:picMkLst>
        </pc:picChg>
        <pc:cxnChg chg="add del mod">
          <ac:chgData name="Spencer Friedman" userId="1b876beb-1799-4759-a147-a0ca5369287b" providerId="ADAL" clId="{972D6F5D-499F-9248-B4EC-837505D8D74E}" dt="2023-10-24T20:31:01.761" v="3478" actId="478"/>
          <ac:cxnSpMkLst>
            <pc:docMk/>
            <pc:sldMk cId="2532948093" sldId="2147375334"/>
            <ac:cxnSpMk id="10" creationId="{AF119B0C-BEDA-7C86-67C6-86B2DC1BB898}"/>
          </ac:cxnSpMkLst>
        </pc:cxnChg>
        <pc:cxnChg chg="add del mod">
          <ac:chgData name="Spencer Friedman" userId="1b876beb-1799-4759-a147-a0ca5369287b" providerId="ADAL" clId="{972D6F5D-499F-9248-B4EC-837505D8D74E}" dt="2023-10-24T21:07:09.343" v="4498" actId="478"/>
          <ac:cxnSpMkLst>
            <pc:docMk/>
            <pc:sldMk cId="2532948093" sldId="2147375334"/>
            <ac:cxnSpMk id="17" creationId="{1C8815D3-DFA7-CDD7-58E6-4B57E67836EE}"/>
          </ac:cxnSpMkLst>
        </pc:cxnChg>
      </pc:sldChg>
      <pc:sldChg chg="modSp mod">
        <pc:chgData name="Spencer Friedman" userId="1b876beb-1799-4759-a147-a0ca5369287b" providerId="ADAL" clId="{972D6F5D-499F-9248-B4EC-837505D8D74E}" dt="2023-10-27T15:48:07.639" v="13147" actId="1076"/>
        <pc:sldMkLst>
          <pc:docMk/>
          <pc:sldMk cId="2589461750" sldId="2147375338"/>
        </pc:sldMkLst>
        <pc:spChg chg="mod">
          <ac:chgData name="Spencer Friedman" userId="1b876beb-1799-4759-a147-a0ca5369287b" providerId="ADAL" clId="{972D6F5D-499F-9248-B4EC-837505D8D74E}" dt="2023-10-27T15:48:03.288" v="13146" actId="1076"/>
          <ac:spMkLst>
            <pc:docMk/>
            <pc:sldMk cId="2589461750" sldId="2147375338"/>
            <ac:spMk id="8" creationId="{C5F974FA-E2A6-99B2-2C25-FE2589AE179C}"/>
          </ac:spMkLst>
        </pc:spChg>
        <pc:spChg chg="mod">
          <ac:chgData name="Spencer Friedman" userId="1b876beb-1799-4759-a147-a0ca5369287b" providerId="ADAL" clId="{972D6F5D-499F-9248-B4EC-837505D8D74E}" dt="2023-10-27T15:48:07.639" v="13147" actId="1076"/>
          <ac:spMkLst>
            <pc:docMk/>
            <pc:sldMk cId="2589461750" sldId="2147375338"/>
            <ac:spMk id="9" creationId="{2FC4552A-6496-1475-122C-B58E8CB3768A}"/>
          </ac:spMkLst>
        </pc:spChg>
      </pc:sldChg>
      <pc:sldChg chg="add del ord">
        <pc:chgData name="Spencer Friedman" userId="1b876beb-1799-4759-a147-a0ca5369287b" providerId="ADAL" clId="{972D6F5D-499F-9248-B4EC-837505D8D74E}" dt="2023-10-26T00:19:00.632" v="8332" actId="2696"/>
        <pc:sldMkLst>
          <pc:docMk/>
          <pc:sldMk cId="2379372144" sldId="2147375339"/>
        </pc:sldMkLst>
      </pc:sldChg>
      <pc:sldChg chg="modSp add mod ord">
        <pc:chgData name="Spencer Friedman" userId="1b876beb-1799-4759-a147-a0ca5369287b" providerId="ADAL" clId="{972D6F5D-499F-9248-B4EC-837505D8D74E}" dt="2023-10-25T17:03:24.728" v="6856" actId="20577"/>
        <pc:sldMkLst>
          <pc:docMk/>
          <pc:sldMk cId="2897870413" sldId="2147375340"/>
        </pc:sldMkLst>
        <pc:spChg chg="mod">
          <ac:chgData name="Spencer Friedman" userId="1b876beb-1799-4759-a147-a0ca5369287b" providerId="ADAL" clId="{972D6F5D-499F-9248-B4EC-837505D8D74E}" dt="2023-10-25T17:03:24.728" v="6856" actId="20577"/>
          <ac:spMkLst>
            <pc:docMk/>
            <pc:sldMk cId="2897870413" sldId="2147375340"/>
            <ac:spMk id="2" creationId="{E47D186D-1BB4-07F6-EF29-C374DAE8EC22}"/>
          </ac:spMkLst>
        </pc:spChg>
      </pc:sldChg>
      <pc:sldChg chg="del">
        <pc:chgData name="Spencer Friedman" userId="1b876beb-1799-4759-a147-a0ca5369287b" providerId="ADAL" clId="{972D6F5D-499F-9248-B4EC-837505D8D74E}" dt="2023-10-25T17:04:59.748" v="6978" actId="2696"/>
        <pc:sldMkLst>
          <pc:docMk/>
          <pc:sldMk cId="3907996991" sldId="2147375349"/>
        </pc:sldMkLst>
      </pc:sldChg>
      <pc:sldChg chg="add del ord">
        <pc:chgData name="Spencer Friedman" userId="1b876beb-1799-4759-a147-a0ca5369287b" providerId="ADAL" clId="{972D6F5D-499F-9248-B4EC-837505D8D74E}" dt="2023-10-25T17:05:05.786" v="6979" actId="2696"/>
        <pc:sldMkLst>
          <pc:docMk/>
          <pc:sldMk cId="2122686879" sldId="2147375350"/>
        </pc:sldMkLst>
      </pc:sldChg>
      <pc:sldChg chg="addSp delSp modSp new del mod ord">
        <pc:chgData name="Spencer Friedman" userId="1b876beb-1799-4759-a147-a0ca5369287b" providerId="ADAL" clId="{972D6F5D-499F-9248-B4EC-837505D8D74E}" dt="2023-10-26T17:11:27.284" v="10909" actId="2696"/>
        <pc:sldMkLst>
          <pc:docMk/>
          <pc:sldMk cId="610625735" sldId="2147375355"/>
        </pc:sldMkLst>
        <pc:spChg chg="mod">
          <ac:chgData name="Spencer Friedman" userId="1b876beb-1799-4759-a147-a0ca5369287b" providerId="ADAL" clId="{972D6F5D-499F-9248-B4EC-837505D8D74E}" dt="2023-10-25T00:18:10.542" v="4791" actId="20577"/>
          <ac:spMkLst>
            <pc:docMk/>
            <pc:sldMk cId="610625735" sldId="2147375355"/>
            <ac:spMk id="2" creationId="{987C07F7-ED5E-1B2B-C54C-7161C0A66F8E}"/>
          </ac:spMkLst>
        </pc:spChg>
        <pc:spChg chg="add del mod">
          <ac:chgData name="Spencer Friedman" userId="1b876beb-1799-4759-a147-a0ca5369287b" providerId="ADAL" clId="{972D6F5D-499F-9248-B4EC-837505D8D74E}" dt="2023-10-25T00:15:34.641" v="4763" actId="478"/>
          <ac:spMkLst>
            <pc:docMk/>
            <pc:sldMk cId="610625735" sldId="2147375355"/>
            <ac:spMk id="5" creationId="{FC57600C-1A46-678E-B15D-0699FB32D785}"/>
          </ac:spMkLst>
        </pc:spChg>
        <pc:spChg chg="add mod">
          <ac:chgData name="Spencer Friedman" userId="1b876beb-1799-4759-a147-a0ca5369287b" providerId="ADAL" clId="{972D6F5D-499F-9248-B4EC-837505D8D74E}" dt="2023-10-25T00:19:17.075" v="4805" actId="403"/>
          <ac:spMkLst>
            <pc:docMk/>
            <pc:sldMk cId="610625735" sldId="2147375355"/>
            <ac:spMk id="9" creationId="{89627C41-46DC-CC69-0291-0C99659B130E}"/>
          </ac:spMkLst>
        </pc:spChg>
        <pc:spChg chg="add mod">
          <ac:chgData name="Spencer Friedman" userId="1b876beb-1799-4759-a147-a0ca5369287b" providerId="ADAL" clId="{972D6F5D-499F-9248-B4EC-837505D8D74E}" dt="2023-10-25T00:19:20.861" v="4807" actId="403"/>
          <ac:spMkLst>
            <pc:docMk/>
            <pc:sldMk cId="610625735" sldId="2147375355"/>
            <ac:spMk id="10" creationId="{6FDDD6F8-BC90-C5BC-E607-A6A8BC78154E}"/>
          </ac:spMkLst>
        </pc:spChg>
        <pc:spChg chg="add mod">
          <ac:chgData name="Spencer Friedman" userId="1b876beb-1799-4759-a147-a0ca5369287b" providerId="ADAL" clId="{972D6F5D-499F-9248-B4EC-837505D8D74E}" dt="2023-10-25T02:35:02.928" v="6150" actId="20577"/>
          <ac:spMkLst>
            <pc:docMk/>
            <pc:sldMk cId="610625735" sldId="2147375355"/>
            <ac:spMk id="11" creationId="{9D77E0A2-B0AD-397A-A6AB-C0B5F67F13DA}"/>
          </ac:spMkLst>
        </pc:spChg>
        <pc:spChg chg="add mod">
          <ac:chgData name="Spencer Friedman" userId="1b876beb-1799-4759-a147-a0ca5369287b" providerId="ADAL" clId="{972D6F5D-499F-9248-B4EC-837505D8D74E}" dt="2023-10-25T02:34:50.618" v="6128" actId="20577"/>
          <ac:spMkLst>
            <pc:docMk/>
            <pc:sldMk cId="610625735" sldId="2147375355"/>
            <ac:spMk id="12" creationId="{9349D985-69F8-BC72-03EB-4F8D302CF07A}"/>
          </ac:spMkLst>
        </pc:spChg>
        <pc:spChg chg="add mod">
          <ac:chgData name="Spencer Friedman" userId="1b876beb-1799-4759-a147-a0ca5369287b" providerId="ADAL" clId="{972D6F5D-499F-9248-B4EC-837505D8D74E}" dt="2023-10-25T02:34:56.460" v="6139" actId="20577"/>
          <ac:spMkLst>
            <pc:docMk/>
            <pc:sldMk cId="610625735" sldId="2147375355"/>
            <ac:spMk id="13" creationId="{8341E1DC-9106-68D0-D377-73E6B00F548C}"/>
          </ac:spMkLst>
        </pc:spChg>
        <pc:spChg chg="add del mod">
          <ac:chgData name="Spencer Friedman" userId="1b876beb-1799-4759-a147-a0ca5369287b" providerId="ADAL" clId="{972D6F5D-499F-9248-B4EC-837505D8D74E}" dt="2023-10-26T01:42:58.611" v="9241" actId="478"/>
          <ac:spMkLst>
            <pc:docMk/>
            <pc:sldMk cId="610625735" sldId="2147375355"/>
            <ac:spMk id="14" creationId="{4CB2784D-EA2D-AF87-DE5D-81AC37B0F94F}"/>
          </ac:spMkLst>
        </pc:spChg>
        <pc:graphicFrameChg chg="add mod modGraphic">
          <ac:chgData name="Spencer Friedman" userId="1b876beb-1799-4759-a147-a0ca5369287b" providerId="ADAL" clId="{972D6F5D-499F-9248-B4EC-837505D8D74E}" dt="2023-10-25T00:15:39.476" v="4764" actId="1076"/>
          <ac:graphicFrameMkLst>
            <pc:docMk/>
            <pc:sldMk cId="610625735" sldId="2147375355"/>
            <ac:graphicFrameMk id="6" creationId="{EFE88A9D-1590-7FDB-F535-7E86AC82EE76}"/>
          </ac:graphicFrameMkLst>
        </pc:graphicFrameChg>
        <pc:graphicFrameChg chg="add mod">
          <ac:chgData name="Spencer Friedman" userId="1b876beb-1799-4759-a147-a0ca5369287b" providerId="ADAL" clId="{972D6F5D-499F-9248-B4EC-837505D8D74E}" dt="2023-10-25T00:16:48.460" v="4775" actId="1076"/>
          <ac:graphicFrameMkLst>
            <pc:docMk/>
            <pc:sldMk cId="610625735" sldId="2147375355"/>
            <ac:graphicFrameMk id="7" creationId="{5FD6FF4B-27E7-9F67-D9F3-BEC8197C1753}"/>
          </ac:graphicFrameMkLst>
        </pc:graphicFrameChg>
        <pc:graphicFrameChg chg="add mod">
          <ac:chgData name="Spencer Friedman" userId="1b876beb-1799-4759-a147-a0ca5369287b" providerId="ADAL" clId="{972D6F5D-499F-9248-B4EC-837505D8D74E}" dt="2023-10-25T00:17:54.678" v="4783" actId="1076"/>
          <ac:graphicFrameMkLst>
            <pc:docMk/>
            <pc:sldMk cId="610625735" sldId="2147375355"/>
            <ac:graphicFrameMk id="8" creationId="{5BE6FD75-6144-EFC8-24FF-787525B4091F}"/>
          </ac:graphicFrameMkLst>
        </pc:graphicFrameChg>
      </pc:sldChg>
      <pc:sldChg chg="add del">
        <pc:chgData name="Spencer Friedman" userId="1b876beb-1799-4759-a147-a0ca5369287b" providerId="ADAL" clId="{972D6F5D-499F-9248-B4EC-837505D8D74E}" dt="2023-10-25T00:19:41.290" v="4811" actId="2890"/>
        <pc:sldMkLst>
          <pc:docMk/>
          <pc:sldMk cId="930286617" sldId="2147375356"/>
        </pc:sldMkLst>
      </pc:sldChg>
      <pc:sldChg chg="addSp delSp modSp new del mod">
        <pc:chgData name="Spencer Friedman" userId="1b876beb-1799-4759-a147-a0ca5369287b" providerId="ADAL" clId="{972D6F5D-499F-9248-B4EC-837505D8D74E}" dt="2023-10-25T01:21:54.208" v="4849" actId="2696"/>
        <pc:sldMkLst>
          <pc:docMk/>
          <pc:sldMk cId="1864385156" sldId="2147375356"/>
        </pc:sldMkLst>
        <pc:spChg chg="add del mod">
          <ac:chgData name="Spencer Friedman" userId="1b876beb-1799-4759-a147-a0ca5369287b" providerId="ADAL" clId="{972D6F5D-499F-9248-B4EC-837505D8D74E}" dt="2023-10-25T01:21:24.070" v="4844"/>
          <ac:spMkLst>
            <pc:docMk/>
            <pc:sldMk cId="1864385156" sldId="2147375356"/>
            <ac:spMk id="4" creationId="{9798A94A-71F6-1BF0-3394-3A9C0C246852}"/>
          </ac:spMkLst>
        </pc:spChg>
        <pc:spChg chg="add del mod">
          <ac:chgData name="Spencer Friedman" userId="1b876beb-1799-4759-a147-a0ca5369287b" providerId="ADAL" clId="{972D6F5D-499F-9248-B4EC-837505D8D74E}" dt="2023-10-25T01:21:50.125" v="4847"/>
          <ac:spMkLst>
            <pc:docMk/>
            <pc:sldMk cId="1864385156" sldId="2147375356"/>
            <ac:spMk id="5" creationId="{9E940330-C45D-7A78-3EE1-E2A8BE55992D}"/>
          </ac:spMkLst>
        </pc:spChg>
      </pc:sldChg>
      <pc:sldChg chg="addSp delSp modSp new mod ord">
        <pc:chgData name="Spencer Friedman" userId="1b876beb-1799-4759-a147-a0ca5369287b" providerId="ADAL" clId="{972D6F5D-499F-9248-B4EC-837505D8D74E}" dt="2023-10-27T01:27:41.578" v="12317" actId="20577"/>
        <pc:sldMkLst>
          <pc:docMk/>
          <pc:sldMk cId="1154831617" sldId="2147375357"/>
        </pc:sldMkLst>
        <pc:spChg chg="mod">
          <ac:chgData name="Spencer Friedman" userId="1b876beb-1799-4759-a147-a0ca5369287b" providerId="ADAL" clId="{972D6F5D-499F-9248-B4EC-837505D8D74E}" dt="2023-10-25T01:22:07.445" v="4859" actId="20577"/>
          <ac:spMkLst>
            <pc:docMk/>
            <pc:sldMk cId="1154831617" sldId="2147375357"/>
            <ac:spMk id="2" creationId="{6745F6D6-C36F-526D-E863-C90541A8D126}"/>
          </ac:spMkLst>
        </pc:spChg>
        <pc:spChg chg="add del mod">
          <ac:chgData name="Spencer Friedman" userId="1b876beb-1799-4759-a147-a0ca5369287b" providerId="ADAL" clId="{972D6F5D-499F-9248-B4EC-837505D8D74E}" dt="2023-10-25T01:22:03.847" v="4852"/>
          <ac:spMkLst>
            <pc:docMk/>
            <pc:sldMk cId="1154831617" sldId="2147375357"/>
            <ac:spMk id="4" creationId="{8514586B-8BFA-92D1-770B-C028808F0F43}"/>
          </ac:spMkLst>
        </pc:spChg>
        <pc:spChg chg="add del mod">
          <ac:chgData name="Spencer Friedman" userId="1b876beb-1799-4759-a147-a0ca5369287b" providerId="ADAL" clId="{972D6F5D-499F-9248-B4EC-837505D8D74E}" dt="2023-10-25T01:22:03.847" v="4852"/>
          <ac:spMkLst>
            <pc:docMk/>
            <pc:sldMk cId="1154831617" sldId="2147375357"/>
            <ac:spMk id="5" creationId="{307B2984-A7A0-A41E-95AE-72F9F82EEE50}"/>
          </ac:spMkLst>
        </pc:spChg>
        <pc:spChg chg="add del mod">
          <ac:chgData name="Spencer Friedman" userId="1b876beb-1799-4759-a147-a0ca5369287b" providerId="ADAL" clId="{972D6F5D-499F-9248-B4EC-837505D8D74E}" dt="2023-10-25T01:22:03.847" v="4852"/>
          <ac:spMkLst>
            <pc:docMk/>
            <pc:sldMk cId="1154831617" sldId="2147375357"/>
            <ac:spMk id="6" creationId="{17525E13-0AB7-F340-994F-421A56F267F4}"/>
          </ac:spMkLst>
        </pc:spChg>
        <pc:spChg chg="add del mod">
          <ac:chgData name="Spencer Friedman" userId="1b876beb-1799-4759-a147-a0ca5369287b" providerId="ADAL" clId="{972D6F5D-499F-9248-B4EC-837505D8D74E}" dt="2023-10-25T01:22:03.847" v="4852"/>
          <ac:spMkLst>
            <pc:docMk/>
            <pc:sldMk cId="1154831617" sldId="2147375357"/>
            <ac:spMk id="7" creationId="{36277A53-20D9-3BBC-5B46-219DD284DC5F}"/>
          </ac:spMkLst>
        </pc:spChg>
        <pc:spChg chg="add del mod">
          <ac:chgData name="Spencer Friedman" userId="1b876beb-1799-4759-a147-a0ca5369287b" providerId="ADAL" clId="{972D6F5D-499F-9248-B4EC-837505D8D74E}" dt="2023-10-25T01:22:03.847" v="4852"/>
          <ac:spMkLst>
            <pc:docMk/>
            <pc:sldMk cId="1154831617" sldId="2147375357"/>
            <ac:spMk id="8" creationId="{0E03C9E1-7F8B-1446-8519-310A33EC90B2}"/>
          </ac:spMkLst>
        </pc:spChg>
        <pc:spChg chg="add del mod">
          <ac:chgData name="Spencer Friedman" userId="1b876beb-1799-4759-a147-a0ca5369287b" providerId="ADAL" clId="{972D6F5D-499F-9248-B4EC-837505D8D74E}" dt="2023-10-25T01:22:03.847" v="4852"/>
          <ac:spMkLst>
            <pc:docMk/>
            <pc:sldMk cId="1154831617" sldId="2147375357"/>
            <ac:spMk id="9" creationId="{323476F6-78FC-6CA2-88C2-AF50FC4F937C}"/>
          </ac:spMkLst>
        </pc:spChg>
        <pc:spChg chg="add del mod">
          <ac:chgData name="Spencer Friedman" userId="1b876beb-1799-4759-a147-a0ca5369287b" providerId="ADAL" clId="{972D6F5D-499F-9248-B4EC-837505D8D74E}" dt="2023-10-25T01:22:03.847" v="4852"/>
          <ac:spMkLst>
            <pc:docMk/>
            <pc:sldMk cId="1154831617" sldId="2147375357"/>
            <ac:spMk id="10" creationId="{18114829-D81F-5D87-5B46-04AB0C9885CF}"/>
          </ac:spMkLst>
        </pc:spChg>
        <pc:spChg chg="add del mod">
          <ac:chgData name="Spencer Friedman" userId="1b876beb-1799-4759-a147-a0ca5369287b" providerId="ADAL" clId="{972D6F5D-499F-9248-B4EC-837505D8D74E}" dt="2023-10-25T01:22:03.847" v="4852"/>
          <ac:spMkLst>
            <pc:docMk/>
            <pc:sldMk cId="1154831617" sldId="2147375357"/>
            <ac:spMk id="11" creationId="{70A8615B-D805-361F-1DB0-50E1F214514C}"/>
          </ac:spMkLst>
        </pc:spChg>
        <pc:spChg chg="add del mod">
          <ac:chgData name="Spencer Friedman" userId="1b876beb-1799-4759-a147-a0ca5369287b" providerId="ADAL" clId="{972D6F5D-499F-9248-B4EC-837505D8D74E}" dt="2023-10-25T01:22:03.847" v="4852"/>
          <ac:spMkLst>
            <pc:docMk/>
            <pc:sldMk cId="1154831617" sldId="2147375357"/>
            <ac:spMk id="12" creationId="{ABEC2957-B8DF-96D6-15F7-37BF2E17F42B}"/>
          </ac:spMkLst>
        </pc:spChg>
        <pc:spChg chg="add del mod">
          <ac:chgData name="Spencer Friedman" userId="1b876beb-1799-4759-a147-a0ca5369287b" providerId="ADAL" clId="{972D6F5D-499F-9248-B4EC-837505D8D74E}" dt="2023-10-25T01:22:03.847" v="4852"/>
          <ac:spMkLst>
            <pc:docMk/>
            <pc:sldMk cId="1154831617" sldId="2147375357"/>
            <ac:spMk id="13" creationId="{E35E216C-1ECA-DB2E-FD22-1A1668539FC0}"/>
          </ac:spMkLst>
        </pc:spChg>
        <pc:spChg chg="add del mod">
          <ac:chgData name="Spencer Friedman" userId="1b876beb-1799-4759-a147-a0ca5369287b" providerId="ADAL" clId="{972D6F5D-499F-9248-B4EC-837505D8D74E}" dt="2023-10-25T01:22:03.847" v="4852"/>
          <ac:spMkLst>
            <pc:docMk/>
            <pc:sldMk cId="1154831617" sldId="2147375357"/>
            <ac:spMk id="14" creationId="{A57F9C51-93AB-4D7B-80F7-A02C604FA148}"/>
          </ac:spMkLst>
        </pc:spChg>
        <pc:spChg chg="add del mod">
          <ac:chgData name="Spencer Friedman" userId="1b876beb-1799-4759-a147-a0ca5369287b" providerId="ADAL" clId="{972D6F5D-499F-9248-B4EC-837505D8D74E}" dt="2023-10-25T01:22:03.847" v="4852"/>
          <ac:spMkLst>
            <pc:docMk/>
            <pc:sldMk cId="1154831617" sldId="2147375357"/>
            <ac:spMk id="15" creationId="{DEDC988A-8780-700D-E821-01D4B7E34E3E}"/>
          </ac:spMkLst>
        </pc:spChg>
        <pc:spChg chg="add del mod">
          <ac:chgData name="Spencer Friedman" userId="1b876beb-1799-4759-a147-a0ca5369287b" providerId="ADAL" clId="{972D6F5D-499F-9248-B4EC-837505D8D74E}" dt="2023-10-25T01:22:03.847" v="4852"/>
          <ac:spMkLst>
            <pc:docMk/>
            <pc:sldMk cId="1154831617" sldId="2147375357"/>
            <ac:spMk id="16" creationId="{3004C9D3-B079-089D-36F9-0BB9C2C30AC6}"/>
          </ac:spMkLst>
        </pc:spChg>
        <pc:spChg chg="add del mod">
          <ac:chgData name="Spencer Friedman" userId="1b876beb-1799-4759-a147-a0ca5369287b" providerId="ADAL" clId="{972D6F5D-499F-9248-B4EC-837505D8D74E}" dt="2023-10-25T01:22:03.847" v="4852"/>
          <ac:spMkLst>
            <pc:docMk/>
            <pc:sldMk cId="1154831617" sldId="2147375357"/>
            <ac:spMk id="17" creationId="{C2763D87-0C6B-7A3D-DDE7-F724DB2DF66C}"/>
          </ac:spMkLst>
        </pc:spChg>
        <pc:spChg chg="add del mod">
          <ac:chgData name="Spencer Friedman" userId="1b876beb-1799-4759-a147-a0ca5369287b" providerId="ADAL" clId="{972D6F5D-499F-9248-B4EC-837505D8D74E}" dt="2023-10-25T01:22:03.847" v="4852"/>
          <ac:spMkLst>
            <pc:docMk/>
            <pc:sldMk cId="1154831617" sldId="2147375357"/>
            <ac:spMk id="18" creationId="{45E9103C-22B5-0522-D640-1CDB2BA9665F}"/>
          </ac:spMkLst>
        </pc:spChg>
        <pc:spChg chg="add del mod">
          <ac:chgData name="Spencer Friedman" userId="1b876beb-1799-4759-a147-a0ca5369287b" providerId="ADAL" clId="{972D6F5D-499F-9248-B4EC-837505D8D74E}" dt="2023-10-25T01:22:03.847" v="4852"/>
          <ac:spMkLst>
            <pc:docMk/>
            <pc:sldMk cId="1154831617" sldId="2147375357"/>
            <ac:spMk id="19" creationId="{45865696-3D83-4B7B-1A02-E01427152F7F}"/>
          </ac:spMkLst>
        </pc:spChg>
        <pc:spChg chg="add del mod">
          <ac:chgData name="Spencer Friedman" userId="1b876beb-1799-4759-a147-a0ca5369287b" providerId="ADAL" clId="{972D6F5D-499F-9248-B4EC-837505D8D74E}" dt="2023-10-25T01:22:03.847" v="4852"/>
          <ac:spMkLst>
            <pc:docMk/>
            <pc:sldMk cId="1154831617" sldId="2147375357"/>
            <ac:spMk id="20" creationId="{951C95F9-A07E-938E-15E0-BE2B80A1E05D}"/>
          </ac:spMkLst>
        </pc:spChg>
        <pc:spChg chg="add del mod">
          <ac:chgData name="Spencer Friedman" userId="1b876beb-1799-4759-a147-a0ca5369287b" providerId="ADAL" clId="{972D6F5D-499F-9248-B4EC-837505D8D74E}" dt="2023-10-25T01:22:03.847" v="4852"/>
          <ac:spMkLst>
            <pc:docMk/>
            <pc:sldMk cId="1154831617" sldId="2147375357"/>
            <ac:spMk id="21" creationId="{633C4027-0DC0-E0B4-7EC8-9FB36B10AB57}"/>
          </ac:spMkLst>
        </pc:spChg>
        <pc:spChg chg="add del mod">
          <ac:chgData name="Spencer Friedman" userId="1b876beb-1799-4759-a147-a0ca5369287b" providerId="ADAL" clId="{972D6F5D-499F-9248-B4EC-837505D8D74E}" dt="2023-10-25T01:22:03.847" v="4852"/>
          <ac:spMkLst>
            <pc:docMk/>
            <pc:sldMk cId="1154831617" sldId="2147375357"/>
            <ac:spMk id="22" creationId="{AD32D465-1FD0-085A-15BC-1084F7BA42F6}"/>
          </ac:spMkLst>
        </pc:spChg>
        <pc:spChg chg="add del mod">
          <ac:chgData name="Spencer Friedman" userId="1b876beb-1799-4759-a147-a0ca5369287b" providerId="ADAL" clId="{972D6F5D-499F-9248-B4EC-837505D8D74E}" dt="2023-10-25T01:22:03.847" v="4852"/>
          <ac:spMkLst>
            <pc:docMk/>
            <pc:sldMk cId="1154831617" sldId="2147375357"/>
            <ac:spMk id="23" creationId="{1864A1E5-0A55-1CD1-FE7D-CD4B423E1D17}"/>
          </ac:spMkLst>
        </pc:spChg>
        <pc:spChg chg="add del mod">
          <ac:chgData name="Spencer Friedman" userId="1b876beb-1799-4759-a147-a0ca5369287b" providerId="ADAL" clId="{972D6F5D-499F-9248-B4EC-837505D8D74E}" dt="2023-10-25T01:22:03.847" v="4852"/>
          <ac:spMkLst>
            <pc:docMk/>
            <pc:sldMk cId="1154831617" sldId="2147375357"/>
            <ac:spMk id="24" creationId="{E7D36B74-B75B-C610-0724-B5E32C76502F}"/>
          </ac:spMkLst>
        </pc:spChg>
        <pc:spChg chg="add del mod">
          <ac:chgData name="Spencer Friedman" userId="1b876beb-1799-4759-a147-a0ca5369287b" providerId="ADAL" clId="{972D6F5D-499F-9248-B4EC-837505D8D74E}" dt="2023-10-25T01:22:03.847" v="4852"/>
          <ac:spMkLst>
            <pc:docMk/>
            <pc:sldMk cId="1154831617" sldId="2147375357"/>
            <ac:spMk id="25" creationId="{08B2E727-254C-7C9E-D3DE-8FC859CD4C80}"/>
          </ac:spMkLst>
        </pc:spChg>
        <pc:spChg chg="add del mod">
          <ac:chgData name="Spencer Friedman" userId="1b876beb-1799-4759-a147-a0ca5369287b" providerId="ADAL" clId="{972D6F5D-499F-9248-B4EC-837505D8D74E}" dt="2023-10-25T01:22:03.847" v="4852"/>
          <ac:spMkLst>
            <pc:docMk/>
            <pc:sldMk cId="1154831617" sldId="2147375357"/>
            <ac:spMk id="26" creationId="{11DE6899-7535-2B6A-759F-B9F7537AD731}"/>
          </ac:spMkLst>
        </pc:spChg>
        <pc:spChg chg="add del mod">
          <ac:chgData name="Spencer Friedman" userId="1b876beb-1799-4759-a147-a0ca5369287b" providerId="ADAL" clId="{972D6F5D-499F-9248-B4EC-837505D8D74E}" dt="2023-10-25T01:22:03.847" v="4852"/>
          <ac:spMkLst>
            <pc:docMk/>
            <pc:sldMk cId="1154831617" sldId="2147375357"/>
            <ac:spMk id="27" creationId="{8AF3D9A7-2B0B-2D9D-CC4B-465C1162E6D1}"/>
          </ac:spMkLst>
        </pc:spChg>
        <pc:spChg chg="add del mod">
          <ac:chgData name="Spencer Friedman" userId="1b876beb-1799-4759-a147-a0ca5369287b" providerId="ADAL" clId="{972D6F5D-499F-9248-B4EC-837505D8D74E}" dt="2023-10-25T01:22:03.847" v="4852"/>
          <ac:spMkLst>
            <pc:docMk/>
            <pc:sldMk cId="1154831617" sldId="2147375357"/>
            <ac:spMk id="28" creationId="{0FA7EA6F-A0E4-DBE1-AFA7-855D72462B16}"/>
          </ac:spMkLst>
        </pc:spChg>
        <pc:spChg chg="add mod">
          <ac:chgData name="Spencer Friedman" userId="1b876beb-1799-4759-a147-a0ca5369287b" providerId="ADAL" clId="{972D6F5D-499F-9248-B4EC-837505D8D74E}" dt="2023-10-25T15:38:30.211" v="6443" actId="1035"/>
          <ac:spMkLst>
            <pc:docMk/>
            <pc:sldMk cId="1154831617" sldId="2147375357"/>
            <ac:spMk id="29" creationId="{7CE1D518-B011-7D24-B9BB-0D41D1137A8C}"/>
          </ac:spMkLst>
        </pc:spChg>
        <pc:spChg chg="add mod">
          <ac:chgData name="Spencer Friedman" userId="1b876beb-1799-4759-a147-a0ca5369287b" providerId="ADAL" clId="{972D6F5D-499F-9248-B4EC-837505D8D74E}" dt="2023-10-27T01:27:41.578" v="12317" actId="20577"/>
          <ac:spMkLst>
            <pc:docMk/>
            <pc:sldMk cId="1154831617" sldId="2147375357"/>
            <ac:spMk id="30" creationId="{44007F35-4878-2A05-90BB-BFC81DC6BBF6}"/>
          </ac:spMkLst>
        </pc:spChg>
        <pc:spChg chg="add mod">
          <ac:chgData name="Spencer Friedman" userId="1b876beb-1799-4759-a147-a0ca5369287b" providerId="ADAL" clId="{972D6F5D-499F-9248-B4EC-837505D8D74E}" dt="2023-10-25T15:38:30.211" v="6443" actId="1035"/>
          <ac:spMkLst>
            <pc:docMk/>
            <pc:sldMk cId="1154831617" sldId="2147375357"/>
            <ac:spMk id="31" creationId="{66F82E21-E71D-5ADA-24BB-0F15BE130E00}"/>
          </ac:spMkLst>
        </pc:spChg>
        <pc:spChg chg="add mod">
          <ac:chgData name="Spencer Friedman" userId="1b876beb-1799-4759-a147-a0ca5369287b" providerId="ADAL" clId="{972D6F5D-499F-9248-B4EC-837505D8D74E}" dt="2023-10-25T15:38:30.211" v="6443" actId="1035"/>
          <ac:spMkLst>
            <pc:docMk/>
            <pc:sldMk cId="1154831617" sldId="2147375357"/>
            <ac:spMk id="32" creationId="{F637DAD5-0DAC-8673-84D6-0C3EEC84A933}"/>
          </ac:spMkLst>
        </pc:spChg>
        <pc:spChg chg="add mod">
          <ac:chgData name="Spencer Friedman" userId="1b876beb-1799-4759-a147-a0ca5369287b" providerId="ADAL" clId="{972D6F5D-499F-9248-B4EC-837505D8D74E}" dt="2023-10-25T15:38:30.211" v="6443" actId="1035"/>
          <ac:spMkLst>
            <pc:docMk/>
            <pc:sldMk cId="1154831617" sldId="2147375357"/>
            <ac:spMk id="33" creationId="{C2819A6B-619E-A127-DF8D-E0055654FCC6}"/>
          </ac:spMkLst>
        </pc:spChg>
        <pc:spChg chg="add mod">
          <ac:chgData name="Spencer Friedman" userId="1b876beb-1799-4759-a147-a0ca5369287b" providerId="ADAL" clId="{972D6F5D-499F-9248-B4EC-837505D8D74E}" dt="2023-10-25T15:38:30.211" v="6443" actId="1035"/>
          <ac:spMkLst>
            <pc:docMk/>
            <pc:sldMk cId="1154831617" sldId="2147375357"/>
            <ac:spMk id="34" creationId="{F571F6AA-CB73-F459-3F7F-85F9E6EC6E41}"/>
          </ac:spMkLst>
        </pc:spChg>
        <pc:spChg chg="add mod">
          <ac:chgData name="Spencer Friedman" userId="1b876beb-1799-4759-a147-a0ca5369287b" providerId="ADAL" clId="{972D6F5D-499F-9248-B4EC-837505D8D74E}" dt="2023-10-25T15:38:30.211" v="6443" actId="1035"/>
          <ac:spMkLst>
            <pc:docMk/>
            <pc:sldMk cId="1154831617" sldId="2147375357"/>
            <ac:spMk id="35" creationId="{7B7E1747-8348-683E-773F-94CA2844821A}"/>
          </ac:spMkLst>
        </pc:spChg>
        <pc:spChg chg="add mod">
          <ac:chgData name="Spencer Friedman" userId="1b876beb-1799-4759-a147-a0ca5369287b" providerId="ADAL" clId="{972D6F5D-499F-9248-B4EC-837505D8D74E}" dt="2023-10-25T15:38:30.211" v="6443" actId="1035"/>
          <ac:spMkLst>
            <pc:docMk/>
            <pc:sldMk cId="1154831617" sldId="2147375357"/>
            <ac:spMk id="36" creationId="{19EC8626-8D7A-1742-C3FA-71DAEFF92306}"/>
          </ac:spMkLst>
        </pc:spChg>
        <pc:spChg chg="add mod">
          <ac:chgData name="Spencer Friedman" userId="1b876beb-1799-4759-a147-a0ca5369287b" providerId="ADAL" clId="{972D6F5D-499F-9248-B4EC-837505D8D74E}" dt="2023-10-25T15:38:30.211" v="6443" actId="1035"/>
          <ac:spMkLst>
            <pc:docMk/>
            <pc:sldMk cId="1154831617" sldId="2147375357"/>
            <ac:spMk id="37" creationId="{5D41E683-92B3-5266-B68B-8F3EB7217046}"/>
          </ac:spMkLst>
        </pc:spChg>
        <pc:spChg chg="add mod">
          <ac:chgData name="Spencer Friedman" userId="1b876beb-1799-4759-a147-a0ca5369287b" providerId="ADAL" clId="{972D6F5D-499F-9248-B4EC-837505D8D74E}" dt="2023-10-25T15:38:30.211" v="6443" actId="1035"/>
          <ac:spMkLst>
            <pc:docMk/>
            <pc:sldMk cId="1154831617" sldId="2147375357"/>
            <ac:spMk id="38" creationId="{BD667219-1A35-BD79-5906-AB333068A01F}"/>
          </ac:spMkLst>
        </pc:spChg>
        <pc:spChg chg="add mod">
          <ac:chgData name="Spencer Friedman" userId="1b876beb-1799-4759-a147-a0ca5369287b" providerId="ADAL" clId="{972D6F5D-499F-9248-B4EC-837505D8D74E}" dt="2023-10-27T00:58:54.105" v="11809" actId="15"/>
          <ac:spMkLst>
            <pc:docMk/>
            <pc:sldMk cId="1154831617" sldId="2147375357"/>
            <ac:spMk id="39" creationId="{061E68CD-1F0B-853A-87A4-AD8BE5DDFEDA}"/>
          </ac:spMkLst>
        </pc:spChg>
        <pc:spChg chg="add mod">
          <ac:chgData name="Spencer Friedman" userId="1b876beb-1799-4759-a147-a0ca5369287b" providerId="ADAL" clId="{972D6F5D-499F-9248-B4EC-837505D8D74E}" dt="2023-10-25T15:38:30.211" v="6443" actId="1035"/>
          <ac:spMkLst>
            <pc:docMk/>
            <pc:sldMk cId="1154831617" sldId="2147375357"/>
            <ac:spMk id="40" creationId="{93A0B707-5129-8CA3-B96E-EAD1E47CD2DC}"/>
          </ac:spMkLst>
        </pc:spChg>
        <pc:spChg chg="add mod">
          <ac:chgData name="Spencer Friedman" userId="1b876beb-1799-4759-a147-a0ca5369287b" providerId="ADAL" clId="{972D6F5D-499F-9248-B4EC-837505D8D74E}" dt="2023-10-25T15:38:30.211" v="6443" actId="1035"/>
          <ac:spMkLst>
            <pc:docMk/>
            <pc:sldMk cId="1154831617" sldId="2147375357"/>
            <ac:spMk id="41" creationId="{D72C1758-BDF7-2142-4E06-88284DC65CF9}"/>
          </ac:spMkLst>
        </pc:spChg>
        <pc:spChg chg="add mod">
          <ac:chgData name="Spencer Friedman" userId="1b876beb-1799-4759-a147-a0ca5369287b" providerId="ADAL" clId="{972D6F5D-499F-9248-B4EC-837505D8D74E}" dt="2023-10-25T15:38:30.211" v="6443" actId="1035"/>
          <ac:spMkLst>
            <pc:docMk/>
            <pc:sldMk cId="1154831617" sldId="2147375357"/>
            <ac:spMk id="42" creationId="{6F947314-B64F-D774-EC5C-3BEB56EE7A9F}"/>
          </ac:spMkLst>
        </pc:spChg>
        <pc:spChg chg="add mod">
          <ac:chgData name="Spencer Friedman" userId="1b876beb-1799-4759-a147-a0ca5369287b" providerId="ADAL" clId="{972D6F5D-499F-9248-B4EC-837505D8D74E}" dt="2023-10-25T15:38:30.211" v="6443" actId="1035"/>
          <ac:spMkLst>
            <pc:docMk/>
            <pc:sldMk cId="1154831617" sldId="2147375357"/>
            <ac:spMk id="43" creationId="{993C01D3-4C9F-E7B2-2C69-5255B37A502E}"/>
          </ac:spMkLst>
        </pc:spChg>
        <pc:spChg chg="add mod">
          <ac:chgData name="Spencer Friedman" userId="1b876beb-1799-4759-a147-a0ca5369287b" providerId="ADAL" clId="{972D6F5D-499F-9248-B4EC-837505D8D74E}" dt="2023-10-25T15:38:30.211" v="6443" actId="1035"/>
          <ac:spMkLst>
            <pc:docMk/>
            <pc:sldMk cId="1154831617" sldId="2147375357"/>
            <ac:spMk id="44" creationId="{BC3906E9-1EE5-400E-A791-A62473BA6776}"/>
          </ac:spMkLst>
        </pc:spChg>
        <pc:spChg chg="add mod">
          <ac:chgData name="Spencer Friedman" userId="1b876beb-1799-4759-a147-a0ca5369287b" providerId="ADAL" clId="{972D6F5D-499F-9248-B4EC-837505D8D74E}" dt="2023-10-25T15:38:30.211" v="6443" actId="1035"/>
          <ac:spMkLst>
            <pc:docMk/>
            <pc:sldMk cId="1154831617" sldId="2147375357"/>
            <ac:spMk id="45" creationId="{EEB5566B-1CD3-4176-5394-BE5BD8330803}"/>
          </ac:spMkLst>
        </pc:spChg>
        <pc:spChg chg="add del mod">
          <ac:chgData name="Spencer Friedman" userId="1b876beb-1799-4759-a147-a0ca5369287b" providerId="ADAL" clId="{972D6F5D-499F-9248-B4EC-837505D8D74E}" dt="2023-10-25T15:38:14.710" v="6420" actId="478"/>
          <ac:spMkLst>
            <pc:docMk/>
            <pc:sldMk cId="1154831617" sldId="2147375357"/>
            <ac:spMk id="46" creationId="{3F5449DE-435D-0C44-ACCA-4F95BA177990}"/>
          </ac:spMkLst>
        </pc:spChg>
        <pc:spChg chg="add del mod">
          <ac:chgData name="Spencer Friedman" userId="1b876beb-1799-4759-a147-a0ca5369287b" providerId="ADAL" clId="{972D6F5D-499F-9248-B4EC-837505D8D74E}" dt="2023-10-25T15:38:14.710" v="6420" actId="478"/>
          <ac:spMkLst>
            <pc:docMk/>
            <pc:sldMk cId="1154831617" sldId="2147375357"/>
            <ac:spMk id="47" creationId="{B01E0D65-2D18-0CB9-FD0C-9A4A1F9B459F}"/>
          </ac:spMkLst>
        </pc:spChg>
        <pc:spChg chg="add del mod">
          <ac:chgData name="Spencer Friedman" userId="1b876beb-1799-4759-a147-a0ca5369287b" providerId="ADAL" clId="{972D6F5D-499F-9248-B4EC-837505D8D74E}" dt="2023-10-25T15:38:14.710" v="6420" actId="478"/>
          <ac:spMkLst>
            <pc:docMk/>
            <pc:sldMk cId="1154831617" sldId="2147375357"/>
            <ac:spMk id="48" creationId="{07207C9B-2A4D-6953-ABD1-5D2AE6CC8E98}"/>
          </ac:spMkLst>
        </pc:spChg>
        <pc:spChg chg="add del mod">
          <ac:chgData name="Spencer Friedman" userId="1b876beb-1799-4759-a147-a0ca5369287b" providerId="ADAL" clId="{972D6F5D-499F-9248-B4EC-837505D8D74E}" dt="2023-10-25T15:38:14.710" v="6420" actId="478"/>
          <ac:spMkLst>
            <pc:docMk/>
            <pc:sldMk cId="1154831617" sldId="2147375357"/>
            <ac:spMk id="49" creationId="{934F23B7-2744-39D7-E1D8-7535FB7F555F}"/>
          </ac:spMkLst>
        </pc:spChg>
        <pc:spChg chg="add del mod">
          <ac:chgData name="Spencer Friedman" userId="1b876beb-1799-4759-a147-a0ca5369287b" providerId="ADAL" clId="{972D6F5D-499F-9248-B4EC-837505D8D74E}" dt="2023-10-25T15:38:14.710" v="6420" actId="478"/>
          <ac:spMkLst>
            <pc:docMk/>
            <pc:sldMk cId="1154831617" sldId="2147375357"/>
            <ac:spMk id="50" creationId="{649CE05D-9645-927D-266C-02B736EB24C5}"/>
          </ac:spMkLst>
        </pc:spChg>
        <pc:spChg chg="add del mod">
          <ac:chgData name="Spencer Friedman" userId="1b876beb-1799-4759-a147-a0ca5369287b" providerId="ADAL" clId="{972D6F5D-499F-9248-B4EC-837505D8D74E}" dt="2023-10-25T15:38:02.433" v="6418" actId="478"/>
          <ac:spMkLst>
            <pc:docMk/>
            <pc:sldMk cId="1154831617" sldId="2147375357"/>
            <ac:spMk id="51" creationId="{FC094F8B-8D42-C2CF-319D-788CB5E7A3C1}"/>
          </ac:spMkLst>
        </pc:spChg>
        <pc:spChg chg="add del mod">
          <ac:chgData name="Spencer Friedman" userId="1b876beb-1799-4759-a147-a0ca5369287b" providerId="ADAL" clId="{972D6F5D-499F-9248-B4EC-837505D8D74E}" dt="2023-10-27T01:27:06.775" v="12308" actId="179"/>
          <ac:spMkLst>
            <pc:docMk/>
            <pc:sldMk cId="1154831617" sldId="2147375357"/>
            <ac:spMk id="52" creationId="{D4D3FF2E-8A30-DB56-A2B9-D4D780F98153}"/>
          </ac:spMkLst>
        </pc:spChg>
        <pc:spChg chg="add mod">
          <ac:chgData name="Spencer Friedman" userId="1b876beb-1799-4759-a147-a0ca5369287b" providerId="ADAL" clId="{972D6F5D-499F-9248-B4EC-837505D8D74E}" dt="2023-10-25T15:38:30.211" v="6443" actId="1035"/>
          <ac:spMkLst>
            <pc:docMk/>
            <pc:sldMk cId="1154831617" sldId="2147375357"/>
            <ac:spMk id="53" creationId="{DF479356-3EE0-9899-5340-12CC6C17C74B}"/>
          </ac:spMkLst>
        </pc:spChg>
      </pc:sldChg>
      <pc:sldChg chg="addSp delSp modSp new add del mod ord">
        <pc:chgData name="Spencer Friedman" userId="1b876beb-1799-4759-a147-a0ca5369287b" providerId="ADAL" clId="{972D6F5D-499F-9248-B4EC-837505D8D74E}" dt="2023-10-27T01:06:18.243" v="11859" actId="20577"/>
        <pc:sldMkLst>
          <pc:docMk/>
          <pc:sldMk cId="2579995681" sldId="2147375358"/>
        </pc:sldMkLst>
        <pc:spChg chg="mod">
          <ac:chgData name="Spencer Friedman" userId="1b876beb-1799-4759-a147-a0ca5369287b" providerId="ADAL" clId="{972D6F5D-499F-9248-B4EC-837505D8D74E}" dt="2023-10-26T00:18:25.575" v="8329" actId="20577"/>
          <ac:spMkLst>
            <pc:docMk/>
            <pc:sldMk cId="2579995681" sldId="2147375358"/>
            <ac:spMk id="2" creationId="{CBA67118-135D-B419-9988-73B544C165D5}"/>
          </ac:spMkLst>
        </pc:spChg>
        <pc:spChg chg="add del mod">
          <ac:chgData name="Spencer Friedman" userId="1b876beb-1799-4759-a147-a0ca5369287b" providerId="ADAL" clId="{972D6F5D-499F-9248-B4EC-837505D8D74E}" dt="2023-10-25T23:08:29.106" v="7327" actId="478"/>
          <ac:spMkLst>
            <pc:docMk/>
            <pc:sldMk cId="2579995681" sldId="2147375358"/>
            <ac:spMk id="4" creationId="{7167BC9F-B916-C7FB-A4C3-F5FF18DC4D65}"/>
          </ac:spMkLst>
        </pc:spChg>
        <pc:spChg chg="add del mod">
          <ac:chgData name="Spencer Friedman" userId="1b876beb-1799-4759-a147-a0ca5369287b" providerId="ADAL" clId="{972D6F5D-499F-9248-B4EC-837505D8D74E}" dt="2023-10-25T23:15:31.644" v="7547" actId="478"/>
          <ac:spMkLst>
            <pc:docMk/>
            <pc:sldMk cId="2579995681" sldId="2147375358"/>
            <ac:spMk id="5" creationId="{13F0EC29-954A-FEEB-19BE-B5F6D9497FAF}"/>
          </ac:spMkLst>
        </pc:spChg>
        <pc:spChg chg="add del mod">
          <ac:chgData name="Spencer Friedman" userId="1b876beb-1799-4759-a147-a0ca5369287b" providerId="ADAL" clId="{972D6F5D-499F-9248-B4EC-837505D8D74E}" dt="2023-10-25T23:30:06.834" v="7956" actId="478"/>
          <ac:spMkLst>
            <pc:docMk/>
            <pc:sldMk cId="2579995681" sldId="2147375358"/>
            <ac:spMk id="6" creationId="{199EEE6B-C09F-C95D-29CC-27232B00F8FD}"/>
          </ac:spMkLst>
        </pc:spChg>
        <pc:spChg chg="add del mod">
          <ac:chgData name="Spencer Friedman" userId="1b876beb-1799-4759-a147-a0ca5369287b" providerId="ADAL" clId="{972D6F5D-499F-9248-B4EC-837505D8D74E}" dt="2023-10-25T23:16:00.637" v="7564" actId="478"/>
          <ac:spMkLst>
            <pc:docMk/>
            <pc:sldMk cId="2579995681" sldId="2147375358"/>
            <ac:spMk id="7" creationId="{D9B2BD47-5279-8113-C74B-B06F1B146D4B}"/>
          </ac:spMkLst>
        </pc:spChg>
        <pc:spChg chg="add del mod">
          <ac:chgData name="Spencer Friedman" userId="1b876beb-1799-4759-a147-a0ca5369287b" providerId="ADAL" clId="{972D6F5D-499F-9248-B4EC-837505D8D74E}" dt="2023-10-25T23:08:12.534" v="7321"/>
          <ac:spMkLst>
            <pc:docMk/>
            <pc:sldMk cId="2579995681" sldId="2147375358"/>
            <ac:spMk id="8" creationId="{F700B73F-1564-521C-C9A5-25D9A8B1F7BA}"/>
          </ac:spMkLst>
        </pc:spChg>
        <pc:spChg chg="add del mod topLvl">
          <ac:chgData name="Spencer Friedman" userId="1b876beb-1799-4759-a147-a0ca5369287b" providerId="ADAL" clId="{972D6F5D-499F-9248-B4EC-837505D8D74E}" dt="2023-10-25T23:29:48.398" v="7952" actId="1076"/>
          <ac:spMkLst>
            <pc:docMk/>
            <pc:sldMk cId="2579995681" sldId="2147375358"/>
            <ac:spMk id="10" creationId="{C6AA9478-39B7-F744-207D-D46C1E734EE1}"/>
          </ac:spMkLst>
        </pc:spChg>
        <pc:spChg chg="mod topLvl">
          <ac:chgData name="Spencer Friedman" userId="1b876beb-1799-4759-a147-a0ca5369287b" providerId="ADAL" clId="{972D6F5D-499F-9248-B4EC-837505D8D74E}" dt="2023-10-27T01:03:48.123" v="11817" actId="20577"/>
          <ac:spMkLst>
            <pc:docMk/>
            <pc:sldMk cId="2579995681" sldId="2147375358"/>
            <ac:spMk id="11" creationId="{A5479E25-57A0-B5DF-A786-06EE4393D71A}"/>
          </ac:spMkLst>
        </pc:spChg>
        <pc:spChg chg="mod topLvl">
          <ac:chgData name="Spencer Friedman" userId="1b876beb-1799-4759-a147-a0ca5369287b" providerId="ADAL" clId="{972D6F5D-499F-9248-B4EC-837505D8D74E}" dt="2023-10-25T23:29:48.398" v="7952" actId="1076"/>
          <ac:spMkLst>
            <pc:docMk/>
            <pc:sldMk cId="2579995681" sldId="2147375358"/>
            <ac:spMk id="13" creationId="{E6E38820-B194-97B0-CB34-EC282F843AC4}"/>
          </ac:spMkLst>
        </pc:spChg>
        <pc:spChg chg="mod topLvl">
          <ac:chgData name="Spencer Friedman" userId="1b876beb-1799-4759-a147-a0ca5369287b" providerId="ADAL" clId="{972D6F5D-499F-9248-B4EC-837505D8D74E}" dt="2023-10-25T23:10:55.530" v="7352" actId="164"/>
          <ac:spMkLst>
            <pc:docMk/>
            <pc:sldMk cId="2579995681" sldId="2147375358"/>
            <ac:spMk id="18" creationId="{40585FCB-91CF-D2B4-DFD8-69FC05FE76BC}"/>
          </ac:spMkLst>
        </pc:spChg>
        <pc:spChg chg="mod topLvl">
          <ac:chgData name="Spencer Friedman" userId="1b876beb-1799-4759-a147-a0ca5369287b" providerId="ADAL" clId="{972D6F5D-499F-9248-B4EC-837505D8D74E}" dt="2023-10-25T23:10:55.530" v="7352" actId="164"/>
          <ac:spMkLst>
            <pc:docMk/>
            <pc:sldMk cId="2579995681" sldId="2147375358"/>
            <ac:spMk id="19" creationId="{4E2DDA6D-7927-9A55-4DB6-CE440F203AD6}"/>
          </ac:spMkLst>
        </pc:spChg>
        <pc:spChg chg="add mod">
          <ac:chgData name="Spencer Friedman" userId="1b876beb-1799-4759-a147-a0ca5369287b" providerId="ADAL" clId="{972D6F5D-499F-9248-B4EC-837505D8D74E}" dt="2023-10-25T23:30:04.947" v="7955" actId="14100"/>
          <ac:spMkLst>
            <pc:docMk/>
            <pc:sldMk cId="2579995681" sldId="2147375358"/>
            <ac:spMk id="23" creationId="{8C1B5EEB-B278-9947-B4FD-CE0241E8EA66}"/>
          </ac:spMkLst>
        </pc:spChg>
        <pc:spChg chg="add mod">
          <ac:chgData name="Spencer Friedman" userId="1b876beb-1799-4759-a147-a0ca5369287b" providerId="ADAL" clId="{972D6F5D-499F-9248-B4EC-837505D8D74E}" dt="2023-10-25T23:30:04.947" v="7955" actId="14100"/>
          <ac:spMkLst>
            <pc:docMk/>
            <pc:sldMk cId="2579995681" sldId="2147375358"/>
            <ac:spMk id="24" creationId="{15B67146-279F-5DF3-D49E-2D738CAEB093}"/>
          </ac:spMkLst>
        </pc:spChg>
        <pc:spChg chg="add mod">
          <ac:chgData name="Spencer Friedman" userId="1b876beb-1799-4759-a147-a0ca5369287b" providerId="ADAL" clId="{972D6F5D-499F-9248-B4EC-837505D8D74E}" dt="2023-10-25T23:30:04.947" v="7955" actId="14100"/>
          <ac:spMkLst>
            <pc:docMk/>
            <pc:sldMk cId="2579995681" sldId="2147375358"/>
            <ac:spMk id="25" creationId="{F61ACEA5-63C3-97FF-BB82-7C71F3E33B3E}"/>
          </ac:spMkLst>
        </pc:spChg>
        <pc:spChg chg="add mod">
          <ac:chgData name="Spencer Friedman" userId="1b876beb-1799-4759-a147-a0ca5369287b" providerId="ADAL" clId="{972D6F5D-499F-9248-B4EC-837505D8D74E}" dt="2023-10-27T01:04:38.923" v="11823" actId="113"/>
          <ac:spMkLst>
            <pc:docMk/>
            <pc:sldMk cId="2579995681" sldId="2147375358"/>
            <ac:spMk id="26" creationId="{1BFC205B-6F57-79E3-0519-0B4CFC1D0770}"/>
          </ac:spMkLst>
        </pc:spChg>
        <pc:spChg chg="add mod">
          <ac:chgData name="Spencer Friedman" userId="1b876beb-1799-4759-a147-a0ca5369287b" providerId="ADAL" clId="{972D6F5D-499F-9248-B4EC-837505D8D74E}" dt="2023-10-25T23:30:29.480" v="7958" actId="1076"/>
          <ac:spMkLst>
            <pc:docMk/>
            <pc:sldMk cId="2579995681" sldId="2147375358"/>
            <ac:spMk id="27" creationId="{0BF832BE-A2B4-4CA3-48A3-DB3A998EF5DF}"/>
          </ac:spMkLst>
        </pc:spChg>
        <pc:spChg chg="add mod">
          <ac:chgData name="Spencer Friedman" userId="1b876beb-1799-4759-a147-a0ca5369287b" providerId="ADAL" clId="{972D6F5D-499F-9248-B4EC-837505D8D74E}" dt="2023-10-27T01:06:18.243" v="11859" actId="20577"/>
          <ac:spMkLst>
            <pc:docMk/>
            <pc:sldMk cId="2579995681" sldId="2147375358"/>
            <ac:spMk id="28" creationId="{EC04DB16-80A9-F952-62EA-74A4260DF196}"/>
          </ac:spMkLst>
        </pc:spChg>
        <pc:grpChg chg="add del mod">
          <ac:chgData name="Spencer Friedman" userId="1b876beb-1799-4759-a147-a0ca5369287b" providerId="ADAL" clId="{972D6F5D-499F-9248-B4EC-837505D8D74E}" dt="2023-10-25T23:08:36.104" v="7329" actId="165"/>
          <ac:grpSpMkLst>
            <pc:docMk/>
            <pc:sldMk cId="2579995681" sldId="2147375358"/>
            <ac:grpSpMk id="9" creationId="{D0E3AB95-DB97-978B-BAA6-4C35B649A2B1}"/>
          </ac:grpSpMkLst>
        </pc:grpChg>
        <pc:grpChg chg="add del mod">
          <ac:chgData name="Spencer Friedman" userId="1b876beb-1799-4759-a147-a0ca5369287b" providerId="ADAL" clId="{972D6F5D-499F-9248-B4EC-837505D8D74E}" dt="2023-10-25T23:10:37.686" v="7348" actId="165"/>
          <ac:grpSpMkLst>
            <pc:docMk/>
            <pc:sldMk cId="2579995681" sldId="2147375358"/>
            <ac:grpSpMk id="15" creationId="{97ECB2D8-9B7B-B8E2-F5C3-96598E324206}"/>
          </ac:grpSpMkLst>
        </pc:grpChg>
        <pc:grpChg chg="del mod topLvl">
          <ac:chgData name="Spencer Friedman" userId="1b876beb-1799-4759-a147-a0ca5369287b" providerId="ADAL" clId="{972D6F5D-499F-9248-B4EC-837505D8D74E}" dt="2023-10-25T23:10:52.053" v="7351" actId="165"/>
          <ac:grpSpMkLst>
            <pc:docMk/>
            <pc:sldMk cId="2579995681" sldId="2147375358"/>
            <ac:grpSpMk id="17" creationId="{3D369FAC-5E6B-7D93-5B0E-51B64C2BF300}"/>
          </ac:grpSpMkLst>
        </pc:grpChg>
        <pc:grpChg chg="add mod">
          <ac:chgData name="Spencer Friedman" userId="1b876beb-1799-4759-a147-a0ca5369287b" providerId="ADAL" clId="{972D6F5D-499F-9248-B4EC-837505D8D74E}" dt="2023-10-25T23:10:57.991" v="7353" actId="164"/>
          <ac:grpSpMkLst>
            <pc:docMk/>
            <pc:sldMk cId="2579995681" sldId="2147375358"/>
            <ac:grpSpMk id="21" creationId="{21B6C8E3-DB58-F39A-0454-BD711FA22924}"/>
          </ac:grpSpMkLst>
        </pc:grpChg>
        <pc:grpChg chg="add mod">
          <ac:chgData name="Spencer Friedman" userId="1b876beb-1799-4759-a147-a0ca5369287b" providerId="ADAL" clId="{972D6F5D-499F-9248-B4EC-837505D8D74E}" dt="2023-10-25T23:29:48.398" v="7952" actId="1076"/>
          <ac:grpSpMkLst>
            <pc:docMk/>
            <pc:sldMk cId="2579995681" sldId="2147375358"/>
            <ac:grpSpMk id="22" creationId="{9AF9E330-4D8B-88E0-6D3D-942A3E151E34}"/>
          </ac:grpSpMkLst>
        </pc:grpChg>
        <pc:picChg chg="del mod topLvl">
          <ac:chgData name="Spencer Friedman" userId="1b876beb-1799-4759-a147-a0ca5369287b" providerId="ADAL" clId="{972D6F5D-499F-9248-B4EC-837505D8D74E}" dt="2023-10-25T23:09:58.832" v="7340" actId="478"/>
          <ac:picMkLst>
            <pc:docMk/>
            <pc:sldMk cId="2579995681" sldId="2147375358"/>
            <ac:picMk id="12" creationId="{2047CBAD-ED90-FE6F-5107-D587317B579E}"/>
          </ac:picMkLst>
        </pc:picChg>
        <pc:picChg chg="add mod">
          <ac:chgData name="Spencer Friedman" userId="1b876beb-1799-4759-a147-a0ca5369287b" providerId="ADAL" clId="{972D6F5D-499F-9248-B4EC-837505D8D74E}" dt="2023-10-25T23:29:48.398" v="7952" actId="1076"/>
          <ac:picMkLst>
            <pc:docMk/>
            <pc:sldMk cId="2579995681" sldId="2147375358"/>
            <ac:picMk id="14" creationId="{C18DCFCD-61CA-A074-FC4C-D4264858D309}"/>
          </ac:picMkLst>
        </pc:picChg>
        <pc:cxnChg chg="mod topLvl">
          <ac:chgData name="Spencer Friedman" userId="1b876beb-1799-4759-a147-a0ca5369287b" providerId="ADAL" clId="{972D6F5D-499F-9248-B4EC-837505D8D74E}" dt="2023-10-25T23:10:57.991" v="7353" actId="164"/>
          <ac:cxnSpMkLst>
            <pc:docMk/>
            <pc:sldMk cId="2579995681" sldId="2147375358"/>
            <ac:cxnSpMk id="16" creationId="{499D3224-CAC2-A9AF-8705-F19915AB0CAA}"/>
          </ac:cxnSpMkLst>
        </pc:cxnChg>
      </pc:sldChg>
      <pc:sldChg chg="modSp add mod">
        <pc:chgData name="Spencer Friedman" userId="1b876beb-1799-4759-a147-a0ca5369287b" providerId="ADAL" clId="{972D6F5D-499F-9248-B4EC-837505D8D74E}" dt="2023-10-26T01:43:31.296" v="9245" actId="20577"/>
        <pc:sldMkLst>
          <pc:docMk/>
          <pc:sldMk cId="4097709652" sldId="2147375359"/>
        </pc:sldMkLst>
        <pc:spChg chg="mod">
          <ac:chgData name="Spencer Friedman" userId="1b876beb-1799-4759-a147-a0ca5369287b" providerId="ADAL" clId="{972D6F5D-499F-9248-B4EC-837505D8D74E}" dt="2023-10-26T01:43:31.296" v="9245" actId="20577"/>
          <ac:spMkLst>
            <pc:docMk/>
            <pc:sldMk cId="4097709652" sldId="2147375359"/>
            <ac:spMk id="2" creationId="{E47D186D-1BB4-07F6-EF29-C374DAE8EC22}"/>
          </ac:spMkLst>
        </pc:spChg>
      </pc:sldChg>
      <pc:sldChg chg="addSp delSp modSp mod">
        <pc:chgData name="Spencer Friedman" userId="1b876beb-1799-4759-a147-a0ca5369287b" providerId="ADAL" clId="{972D6F5D-499F-9248-B4EC-837505D8D74E}" dt="2023-10-26T21:10:58.025" v="11746" actId="20577"/>
        <pc:sldMkLst>
          <pc:docMk/>
          <pc:sldMk cId="1216633934" sldId="2147375360"/>
        </pc:sldMkLst>
        <pc:spChg chg="del mod topLvl">
          <ac:chgData name="Spencer Friedman" userId="1b876beb-1799-4759-a147-a0ca5369287b" providerId="ADAL" clId="{972D6F5D-499F-9248-B4EC-837505D8D74E}" dt="2023-10-26T21:10:39.746" v="11735" actId="478"/>
          <ac:spMkLst>
            <pc:docMk/>
            <pc:sldMk cId="1216633934" sldId="2147375360"/>
            <ac:spMk id="9" creationId="{0FBF184F-78BB-5435-FA73-9907359B1269}"/>
          </ac:spMkLst>
        </pc:spChg>
        <pc:spChg chg="del mod topLvl">
          <ac:chgData name="Spencer Friedman" userId="1b876beb-1799-4759-a147-a0ca5369287b" providerId="ADAL" clId="{972D6F5D-499F-9248-B4EC-837505D8D74E}" dt="2023-10-26T21:10:39.746" v="11735" actId="478"/>
          <ac:spMkLst>
            <pc:docMk/>
            <pc:sldMk cId="1216633934" sldId="2147375360"/>
            <ac:spMk id="10" creationId="{CEA8355E-409C-84A2-C59F-97657AAE7310}"/>
          </ac:spMkLst>
        </pc:spChg>
        <pc:spChg chg="del mod topLvl">
          <ac:chgData name="Spencer Friedman" userId="1b876beb-1799-4759-a147-a0ca5369287b" providerId="ADAL" clId="{972D6F5D-499F-9248-B4EC-837505D8D74E}" dt="2023-10-26T21:10:39.746" v="11735" actId="478"/>
          <ac:spMkLst>
            <pc:docMk/>
            <pc:sldMk cId="1216633934" sldId="2147375360"/>
            <ac:spMk id="11" creationId="{D04F87FB-8B9B-EB5D-59CD-500B36D10AB9}"/>
          </ac:spMkLst>
        </pc:spChg>
        <pc:spChg chg="del mod topLvl">
          <ac:chgData name="Spencer Friedman" userId="1b876beb-1799-4759-a147-a0ca5369287b" providerId="ADAL" clId="{972D6F5D-499F-9248-B4EC-837505D8D74E}" dt="2023-10-26T21:10:39.746" v="11735" actId="478"/>
          <ac:spMkLst>
            <pc:docMk/>
            <pc:sldMk cId="1216633934" sldId="2147375360"/>
            <ac:spMk id="12" creationId="{8B8C0B3C-23C0-74E2-1DC7-0EC8A6628375}"/>
          </ac:spMkLst>
        </pc:spChg>
        <pc:spChg chg="del mod topLvl">
          <ac:chgData name="Spencer Friedman" userId="1b876beb-1799-4759-a147-a0ca5369287b" providerId="ADAL" clId="{972D6F5D-499F-9248-B4EC-837505D8D74E}" dt="2023-10-26T21:10:39.746" v="11735" actId="478"/>
          <ac:spMkLst>
            <pc:docMk/>
            <pc:sldMk cId="1216633934" sldId="2147375360"/>
            <ac:spMk id="13" creationId="{29722EE7-DEA1-990F-596F-43E59E442936}"/>
          </ac:spMkLst>
        </pc:spChg>
        <pc:spChg chg="del mod topLvl">
          <ac:chgData name="Spencer Friedman" userId="1b876beb-1799-4759-a147-a0ca5369287b" providerId="ADAL" clId="{972D6F5D-499F-9248-B4EC-837505D8D74E}" dt="2023-10-26T21:10:39.746" v="11735" actId="478"/>
          <ac:spMkLst>
            <pc:docMk/>
            <pc:sldMk cId="1216633934" sldId="2147375360"/>
            <ac:spMk id="15" creationId="{459A7125-5896-9B77-1353-D995230F476C}"/>
          </ac:spMkLst>
        </pc:spChg>
        <pc:spChg chg="del mod topLvl">
          <ac:chgData name="Spencer Friedman" userId="1b876beb-1799-4759-a147-a0ca5369287b" providerId="ADAL" clId="{972D6F5D-499F-9248-B4EC-837505D8D74E}" dt="2023-10-26T21:10:39.746" v="11735" actId="478"/>
          <ac:spMkLst>
            <pc:docMk/>
            <pc:sldMk cId="1216633934" sldId="2147375360"/>
            <ac:spMk id="16" creationId="{6DF83BF7-398F-B6CA-9DB5-99233264200C}"/>
          </ac:spMkLst>
        </pc:spChg>
        <pc:spChg chg="del mod topLvl">
          <ac:chgData name="Spencer Friedman" userId="1b876beb-1799-4759-a147-a0ca5369287b" providerId="ADAL" clId="{972D6F5D-499F-9248-B4EC-837505D8D74E}" dt="2023-10-26T21:10:39.746" v="11735" actId="478"/>
          <ac:spMkLst>
            <pc:docMk/>
            <pc:sldMk cId="1216633934" sldId="2147375360"/>
            <ac:spMk id="17" creationId="{709FCF42-9FB3-1D1D-A1F6-778BE50B0A44}"/>
          </ac:spMkLst>
        </pc:spChg>
        <pc:spChg chg="del mod topLvl">
          <ac:chgData name="Spencer Friedman" userId="1b876beb-1799-4759-a147-a0ca5369287b" providerId="ADAL" clId="{972D6F5D-499F-9248-B4EC-837505D8D74E}" dt="2023-10-26T21:10:39.746" v="11735" actId="478"/>
          <ac:spMkLst>
            <pc:docMk/>
            <pc:sldMk cId="1216633934" sldId="2147375360"/>
            <ac:spMk id="18" creationId="{3B07F66E-1525-8E56-4278-669A4DEECA98}"/>
          </ac:spMkLst>
        </pc:spChg>
        <pc:spChg chg="add mod">
          <ac:chgData name="Spencer Friedman" userId="1b876beb-1799-4759-a147-a0ca5369287b" providerId="ADAL" clId="{972D6F5D-499F-9248-B4EC-837505D8D74E}" dt="2023-10-26T21:10:53.709" v="11739" actId="122"/>
          <ac:spMkLst>
            <pc:docMk/>
            <pc:sldMk cId="1216633934" sldId="2147375360"/>
            <ac:spMk id="25" creationId="{38694632-F923-54E7-9C8D-B5E031919052}"/>
          </ac:spMkLst>
        </pc:spChg>
        <pc:spChg chg="add mod">
          <ac:chgData name="Spencer Friedman" userId="1b876beb-1799-4759-a147-a0ca5369287b" providerId="ADAL" clId="{972D6F5D-499F-9248-B4EC-837505D8D74E}" dt="2023-10-26T21:10:40.109" v="11736"/>
          <ac:spMkLst>
            <pc:docMk/>
            <pc:sldMk cId="1216633934" sldId="2147375360"/>
            <ac:spMk id="26" creationId="{1590CEC0-7502-E1A8-7701-CB230BDE4385}"/>
          </ac:spMkLst>
        </pc:spChg>
        <pc:spChg chg="add mod">
          <ac:chgData name="Spencer Friedman" userId="1b876beb-1799-4759-a147-a0ca5369287b" providerId="ADAL" clId="{972D6F5D-499F-9248-B4EC-837505D8D74E}" dt="2023-10-26T21:10:58.025" v="11746" actId="20577"/>
          <ac:spMkLst>
            <pc:docMk/>
            <pc:sldMk cId="1216633934" sldId="2147375360"/>
            <ac:spMk id="27" creationId="{3E73FD7C-9365-AE7A-0FB1-CD7ED89C576E}"/>
          </ac:spMkLst>
        </pc:spChg>
        <pc:spChg chg="add mod">
          <ac:chgData name="Spencer Friedman" userId="1b876beb-1799-4759-a147-a0ca5369287b" providerId="ADAL" clId="{972D6F5D-499F-9248-B4EC-837505D8D74E}" dt="2023-10-26T21:10:40.109" v="11736"/>
          <ac:spMkLst>
            <pc:docMk/>
            <pc:sldMk cId="1216633934" sldId="2147375360"/>
            <ac:spMk id="28" creationId="{0DACADEA-E320-184C-CF2B-305B5C8AFABD}"/>
          </ac:spMkLst>
        </pc:spChg>
        <pc:spChg chg="add mod">
          <ac:chgData name="Spencer Friedman" userId="1b876beb-1799-4759-a147-a0ca5369287b" providerId="ADAL" clId="{972D6F5D-499F-9248-B4EC-837505D8D74E}" dt="2023-10-26T21:10:40.109" v="11736"/>
          <ac:spMkLst>
            <pc:docMk/>
            <pc:sldMk cId="1216633934" sldId="2147375360"/>
            <ac:spMk id="29" creationId="{BCF16B5F-625F-69D2-CBA5-7F1FE86F7A80}"/>
          </ac:spMkLst>
        </pc:spChg>
        <pc:grpChg chg="del">
          <ac:chgData name="Spencer Friedman" userId="1b876beb-1799-4759-a147-a0ca5369287b" providerId="ADAL" clId="{972D6F5D-499F-9248-B4EC-837505D8D74E}" dt="2023-10-26T01:42:26.623" v="9240" actId="165"/>
          <ac:grpSpMkLst>
            <pc:docMk/>
            <pc:sldMk cId="1216633934" sldId="2147375360"/>
            <ac:grpSpMk id="4" creationId="{F775BDB4-BD3C-0A96-406E-B9A549FFAA60}"/>
          </ac:grpSpMkLst>
        </pc:grpChg>
        <pc:picChg chg="del mod topLvl">
          <ac:chgData name="Spencer Friedman" userId="1b876beb-1799-4759-a147-a0ca5369287b" providerId="ADAL" clId="{972D6F5D-499F-9248-B4EC-837505D8D74E}" dt="2023-10-26T21:10:39.746" v="11735" actId="478"/>
          <ac:picMkLst>
            <pc:docMk/>
            <pc:sldMk cId="1216633934" sldId="2147375360"/>
            <ac:picMk id="5" creationId="{37FB0935-D94C-20A9-2714-D0964A6BB8E5}"/>
          </ac:picMkLst>
        </pc:picChg>
        <pc:picChg chg="del mod topLvl">
          <ac:chgData name="Spencer Friedman" userId="1b876beb-1799-4759-a147-a0ca5369287b" providerId="ADAL" clId="{972D6F5D-499F-9248-B4EC-837505D8D74E}" dt="2023-10-26T21:10:39.746" v="11735" actId="478"/>
          <ac:picMkLst>
            <pc:docMk/>
            <pc:sldMk cId="1216633934" sldId="2147375360"/>
            <ac:picMk id="6" creationId="{108D99F2-4B7B-40FD-56E6-1CABAAFED515}"/>
          </ac:picMkLst>
        </pc:picChg>
        <pc:picChg chg="del mod topLvl">
          <ac:chgData name="Spencer Friedman" userId="1b876beb-1799-4759-a147-a0ca5369287b" providerId="ADAL" clId="{972D6F5D-499F-9248-B4EC-837505D8D74E}" dt="2023-10-26T21:10:39.746" v="11735" actId="478"/>
          <ac:picMkLst>
            <pc:docMk/>
            <pc:sldMk cId="1216633934" sldId="2147375360"/>
            <ac:picMk id="7" creationId="{571BA18A-43DE-D64E-B7ED-C238112834EA}"/>
          </ac:picMkLst>
        </pc:picChg>
        <pc:picChg chg="del mod topLvl">
          <ac:chgData name="Spencer Friedman" userId="1b876beb-1799-4759-a147-a0ca5369287b" providerId="ADAL" clId="{972D6F5D-499F-9248-B4EC-837505D8D74E}" dt="2023-10-26T21:10:39.746" v="11735" actId="478"/>
          <ac:picMkLst>
            <pc:docMk/>
            <pc:sldMk cId="1216633934" sldId="2147375360"/>
            <ac:picMk id="8" creationId="{A3B22839-4B24-BFB2-FF9D-B9F22A29A6EE}"/>
          </ac:picMkLst>
        </pc:picChg>
        <pc:picChg chg="del mod topLvl">
          <ac:chgData name="Spencer Friedman" userId="1b876beb-1799-4759-a147-a0ca5369287b" providerId="ADAL" clId="{972D6F5D-499F-9248-B4EC-837505D8D74E}" dt="2023-10-26T21:10:39.746" v="11735" actId="478"/>
          <ac:picMkLst>
            <pc:docMk/>
            <pc:sldMk cId="1216633934" sldId="2147375360"/>
            <ac:picMk id="14" creationId="{3FED5443-18A5-9A4E-FD43-9C1C568695DD}"/>
          </ac:picMkLst>
        </pc:picChg>
        <pc:picChg chg="del mod topLvl">
          <ac:chgData name="Spencer Friedman" userId="1b876beb-1799-4759-a147-a0ca5369287b" providerId="ADAL" clId="{972D6F5D-499F-9248-B4EC-837505D8D74E}" dt="2023-10-26T21:10:39.746" v="11735" actId="478"/>
          <ac:picMkLst>
            <pc:docMk/>
            <pc:sldMk cId="1216633934" sldId="2147375360"/>
            <ac:picMk id="19" creationId="{170FD4B6-36C3-62AF-D603-B2F78C25152D}"/>
          </ac:picMkLst>
        </pc:picChg>
        <pc:picChg chg="add mod">
          <ac:chgData name="Spencer Friedman" userId="1b876beb-1799-4759-a147-a0ca5369287b" providerId="ADAL" clId="{972D6F5D-499F-9248-B4EC-837505D8D74E}" dt="2023-10-26T21:10:40.109" v="11736"/>
          <ac:picMkLst>
            <pc:docMk/>
            <pc:sldMk cId="1216633934" sldId="2147375360"/>
            <ac:picMk id="20" creationId="{CBF40BEA-1271-96E2-8E50-3E86B4B57A94}"/>
          </ac:picMkLst>
        </pc:picChg>
        <pc:picChg chg="add mod">
          <ac:chgData name="Spencer Friedman" userId="1b876beb-1799-4759-a147-a0ca5369287b" providerId="ADAL" clId="{972D6F5D-499F-9248-B4EC-837505D8D74E}" dt="2023-10-26T21:10:40.109" v="11736"/>
          <ac:picMkLst>
            <pc:docMk/>
            <pc:sldMk cId="1216633934" sldId="2147375360"/>
            <ac:picMk id="21" creationId="{6E0E57A6-A98D-2ADC-5C9D-6B68018C484C}"/>
          </ac:picMkLst>
        </pc:picChg>
        <pc:picChg chg="add mod">
          <ac:chgData name="Spencer Friedman" userId="1b876beb-1799-4759-a147-a0ca5369287b" providerId="ADAL" clId="{972D6F5D-499F-9248-B4EC-837505D8D74E}" dt="2023-10-26T21:10:40.109" v="11736"/>
          <ac:picMkLst>
            <pc:docMk/>
            <pc:sldMk cId="1216633934" sldId="2147375360"/>
            <ac:picMk id="22" creationId="{FAB7B44B-576E-6E3F-6294-62BB7C6E61BB}"/>
          </ac:picMkLst>
        </pc:picChg>
        <pc:picChg chg="add mod">
          <ac:chgData name="Spencer Friedman" userId="1b876beb-1799-4759-a147-a0ca5369287b" providerId="ADAL" clId="{972D6F5D-499F-9248-B4EC-837505D8D74E}" dt="2023-10-26T21:10:40.109" v="11736"/>
          <ac:picMkLst>
            <pc:docMk/>
            <pc:sldMk cId="1216633934" sldId="2147375360"/>
            <ac:picMk id="23" creationId="{E8C8B32D-2E91-656D-9BE8-BF4B1124AC2F}"/>
          </ac:picMkLst>
        </pc:picChg>
        <pc:picChg chg="add mod">
          <ac:chgData name="Spencer Friedman" userId="1b876beb-1799-4759-a147-a0ca5369287b" providerId="ADAL" clId="{972D6F5D-499F-9248-B4EC-837505D8D74E}" dt="2023-10-26T21:10:40.109" v="11736"/>
          <ac:picMkLst>
            <pc:docMk/>
            <pc:sldMk cId="1216633934" sldId="2147375360"/>
            <ac:picMk id="24" creationId="{DB59742D-E94F-D2D4-159B-367C5BACD761}"/>
          </ac:picMkLst>
        </pc:picChg>
      </pc:sldChg>
      <pc:sldChg chg="delSp modSp mod">
        <pc:chgData name="Spencer Friedman" userId="1b876beb-1799-4759-a147-a0ca5369287b" providerId="ADAL" clId="{972D6F5D-499F-9248-B4EC-837505D8D74E}" dt="2023-10-27T15:44:28.305" v="13098" actId="404"/>
        <pc:sldMkLst>
          <pc:docMk/>
          <pc:sldMk cId="366519547" sldId="2147375361"/>
        </pc:sldMkLst>
        <pc:spChg chg="mod topLvl">
          <ac:chgData name="Spencer Friedman" userId="1b876beb-1799-4759-a147-a0ca5369287b" providerId="ADAL" clId="{972D6F5D-499F-9248-B4EC-837505D8D74E}" dt="2023-10-27T01:09:54.753" v="11869" actId="165"/>
          <ac:spMkLst>
            <pc:docMk/>
            <pc:sldMk cId="366519547" sldId="2147375361"/>
            <ac:spMk id="5" creationId="{5229471A-0623-8E73-D0F2-00BC1B995B50}"/>
          </ac:spMkLst>
        </pc:spChg>
        <pc:spChg chg="mod topLvl">
          <ac:chgData name="Spencer Friedman" userId="1b876beb-1799-4759-a147-a0ca5369287b" providerId="ADAL" clId="{972D6F5D-499F-9248-B4EC-837505D8D74E}" dt="2023-10-27T01:09:54.753" v="11869" actId="165"/>
          <ac:spMkLst>
            <pc:docMk/>
            <pc:sldMk cId="366519547" sldId="2147375361"/>
            <ac:spMk id="6" creationId="{96D65F63-B281-CEA2-7EE4-874E9AE8C992}"/>
          </ac:spMkLst>
        </pc:spChg>
        <pc:spChg chg="mod topLvl">
          <ac:chgData name="Spencer Friedman" userId="1b876beb-1799-4759-a147-a0ca5369287b" providerId="ADAL" clId="{972D6F5D-499F-9248-B4EC-837505D8D74E}" dt="2023-10-27T01:15:02.544" v="12053" actId="313"/>
          <ac:spMkLst>
            <pc:docMk/>
            <pc:sldMk cId="366519547" sldId="2147375361"/>
            <ac:spMk id="7" creationId="{F8655C8F-503C-D0D8-C9A8-2DE108DECE18}"/>
          </ac:spMkLst>
        </pc:spChg>
        <pc:spChg chg="mod topLvl">
          <ac:chgData name="Spencer Friedman" userId="1b876beb-1799-4759-a147-a0ca5369287b" providerId="ADAL" clId="{972D6F5D-499F-9248-B4EC-837505D8D74E}" dt="2023-10-27T01:09:54.753" v="11869" actId="165"/>
          <ac:spMkLst>
            <pc:docMk/>
            <pc:sldMk cId="366519547" sldId="2147375361"/>
            <ac:spMk id="8" creationId="{6241C5F8-F620-18BD-1BA8-8CD1166A5863}"/>
          </ac:spMkLst>
        </pc:spChg>
        <pc:spChg chg="mod topLvl">
          <ac:chgData name="Spencer Friedman" userId="1b876beb-1799-4759-a147-a0ca5369287b" providerId="ADAL" clId="{972D6F5D-499F-9248-B4EC-837505D8D74E}" dt="2023-10-27T01:09:54.753" v="11869" actId="165"/>
          <ac:spMkLst>
            <pc:docMk/>
            <pc:sldMk cId="366519547" sldId="2147375361"/>
            <ac:spMk id="9" creationId="{24D9A34A-20C8-C944-144F-C12CDB67B2B0}"/>
          </ac:spMkLst>
        </pc:spChg>
        <pc:spChg chg="mod topLvl">
          <ac:chgData name="Spencer Friedman" userId="1b876beb-1799-4759-a147-a0ca5369287b" providerId="ADAL" clId="{972D6F5D-499F-9248-B4EC-837505D8D74E}" dt="2023-10-27T01:09:54.753" v="11869" actId="165"/>
          <ac:spMkLst>
            <pc:docMk/>
            <pc:sldMk cId="366519547" sldId="2147375361"/>
            <ac:spMk id="10" creationId="{AAAB075E-3F00-E45C-ACCC-E960E0243737}"/>
          </ac:spMkLst>
        </pc:spChg>
        <pc:spChg chg="mod topLvl">
          <ac:chgData name="Spencer Friedman" userId="1b876beb-1799-4759-a147-a0ca5369287b" providerId="ADAL" clId="{972D6F5D-499F-9248-B4EC-837505D8D74E}" dt="2023-10-27T01:09:54.753" v="11869" actId="165"/>
          <ac:spMkLst>
            <pc:docMk/>
            <pc:sldMk cId="366519547" sldId="2147375361"/>
            <ac:spMk id="11" creationId="{7114601D-4AA8-092E-04FC-40BE5A426E71}"/>
          </ac:spMkLst>
        </pc:spChg>
        <pc:spChg chg="mod topLvl">
          <ac:chgData name="Spencer Friedman" userId="1b876beb-1799-4759-a147-a0ca5369287b" providerId="ADAL" clId="{972D6F5D-499F-9248-B4EC-837505D8D74E}" dt="2023-10-27T01:09:54.753" v="11869" actId="165"/>
          <ac:spMkLst>
            <pc:docMk/>
            <pc:sldMk cId="366519547" sldId="2147375361"/>
            <ac:spMk id="12" creationId="{22AF224B-4C6B-A094-B23B-612E696A9BFC}"/>
          </ac:spMkLst>
        </pc:spChg>
        <pc:spChg chg="mod topLvl">
          <ac:chgData name="Spencer Friedman" userId="1b876beb-1799-4759-a147-a0ca5369287b" providerId="ADAL" clId="{972D6F5D-499F-9248-B4EC-837505D8D74E}" dt="2023-10-27T01:09:54.753" v="11869" actId="165"/>
          <ac:spMkLst>
            <pc:docMk/>
            <pc:sldMk cId="366519547" sldId="2147375361"/>
            <ac:spMk id="13" creationId="{CE55682B-4BB1-A493-5E12-1C2897F66934}"/>
          </ac:spMkLst>
        </pc:spChg>
        <pc:spChg chg="mod topLvl">
          <ac:chgData name="Spencer Friedman" userId="1b876beb-1799-4759-a147-a0ca5369287b" providerId="ADAL" clId="{972D6F5D-499F-9248-B4EC-837505D8D74E}" dt="2023-10-27T01:10:04.024" v="11871" actId="1076"/>
          <ac:spMkLst>
            <pc:docMk/>
            <pc:sldMk cId="366519547" sldId="2147375361"/>
            <ac:spMk id="14" creationId="{98D98FF6-00B2-42D9-8DA1-07D81B793EC7}"/>
          </ac:spMkLst>
        </pc:spChg>
        <pc:spChg chg="mod topLvl">
          <ac:chgData name="Spencer Friedman" userId="1b876beb-1799-4759-a147-a0ca5369287b" providerId="ADAL" clId="{972D6F5D-499F-9248-B4EC-837505D8D74E}" dt="2023-10-27T01:10:00.907" v="11870" actId="1076"/>
          <ac:spMkLst>
            <pc:docMk/>
            <pc:sldMk cId="366519547" sldId="2147375361"/>
            <ac:spMk id="15" creationId="{8CFF44DC-FF91-54F9-329E-6B7D2D317487}"/>
          </ac:spMkLst>
        </pc:spChg>
        <pc:spChg chg="mod topLvl">
          <ac:chgData name="Spencer Friedman" userId="1b876beb-1799-4759-a147-a0ca5369287b" providerId="ADAL" clId="{972D6F5D-499F-9248-B4EC-837505D8D74E}" dt="2023-10-27T01:16:54.259" v="12227" actId="20577"/>
          <ac:spMkLst>
            <pc:docMk/>
            <pc:sldMk cId="366519547" sldId="2147375361"/>
            <ac:spMk id="16" creationId="{E9623A0D-C3BE-804D-2862-BB2CEDDD8637}"/>
          </ac:spMkLst>
        </pc:spChg>
        <pc:spChg chg="mod topLvl">
          <ac:chgData name="Spencer Friedman" userId="1b876beb-1799-4759-a147-a0ca5369287b" providerId="ADAL" clId="{972D6F5D-499F-9248-B4EC-837505D8D74E}" dt="2023-10-27T01:09:54.753" v="11869" actId="165"/>
          <ac:spMkLst>
            <pc:docMk/>
            <pc:sldMk cId="366519547" sldId="2147375361"/>
            <ac:spMk id="17" creationId="{F4369E0D-B286-2AD9-FE02-7D8A98B9161F}"/>
          </ac:spMkLst>
        </pc:spChg>
        <pc:spChg chg="mod topLvl">
          <ac:chgData name="Spencer Friedman" userId="1b876beb-1799-4759-a147-a0ca5369287b" providerId="ADAL" clId="{972D6F5D-499F-9248-B4EC-837505D8D74E}" dt="2023-10-27T01:09:54.753" v="11869" actId="165"/>
          <ac:spMkLst>
            <pc:docMk/>
            <pc:sldMk cId="366519547" sldId="2147375361"/>
            <ac:spMk id="18" creationId="{EA9199D2-88B7-84E5-1F14-59F3501F600C}"/>
          </ac:spMkLst>
        </pc:spChg>
        <pc:spChg chg="mod topLvl">
          <ac:chgData name="Spencer Friedman" userId="1b876beb-1799-4759-a147-a0ca5369287b" providerId="ADAL" clId="{972D6F5D-499F-9248-B4EC-837505D8D74E}" dt="2023-10-27T01:09:54.753" v="11869" actId="165"/>
          <ac:spMkLst>
            <pc:docMk/>
            <pc:sldMk cId="366519547" sldId="2147375361"/>
            <ac:spMk id="19" creationId="{3C94C255-D341-D9B2-6BDB-546B24AAF115}"/>
          </ac:spMkLst>
        </pc:spChg>
        <pc:spChg chg="mod topLvl">
          <ac:chgData name="Spencer Friedman" userId="1b876beb-1799-4759-a147-a0ca5369287b" providerId="ADAL" clId="{972D6F5D-499F-9248-B4EC-837505D8D74E}" dt="2023-10-27T01:09:54.753" v="11869" actId="165"/>
          <ac:spMkLst>
            <pc:docMk/>
            <pc:sldMk cId="366519547" sldId="2147375361"/>
            <ac:spMk id="20" creationId="{A8BD069E-F407-6987-62D7-04D6140CC282}"/>
          </ac:spMkLst>
        </pc:spChg>
        <pc:spChg chg="mod topLvl">
          <ac:chgData name="Spencer Friedman" userId="1b876beb-1799-4759-a147-a0ca5369287b" providerId="ADAL" clId="{972D6F5D-499F-9248-B4EC-837505D8D74E}" dt="2023-10-27T01:12:58.703" v="11980" actId="20577"/>
          <ac:spMkLst>
            <pc:docMk/>
            <pc:sldMk cId="366519547" sldId="2147375361"/>
            <ac:spMk id="21" creationId="{829B7A08-D25B-C95E-66F9-E8ABFC12532B}"/>
          </ac:spMkLst>
        </pc:spChg>
        <pc:spChg chg="mod topLvl">
          <ac:chgData name="Spencer Friedman" userId="1b876beb-1799-4759-a147-a0ca5369287b" providerId="ADAL" clId="{972D6F5D-499F-9248-B4EC-837505D8D74E}" dt="2023-10-27T01:09:54.753" v="11869" actId="165"/>
          <ac:spMkLst>
            <pc:docMk/>
            <pc:sldMk cId="366519547" sldId="2147375361"/>
            <ac:spMk id="22" creationId="{5BB37F1F-8A1D-DBD6-FFDF-526B8E43DEBA}"/>
          </ac:spMkLst>
        </pc:spChg>
        <pc:spChg chg="mod topLvl">
          <ac:chgData name="Spencer Friedman" userId="1b876beb-1799-4759-a147-a0ca5369287b" providerId="ADAL" clId="{972D6F5D-499F-9248-B4EC-837505D8D74E}" dt="2023-10-27T01:09:54.753" v="11869" actId="165"/>
          <ac:spMkLst>
            <pc:docMk/>
            <pc:sldMk cId="366519547" sldId="2147375361"/>
            <ac:spMk id="23" creationId="{667E6FA2-9D0B-408C-5898-22861B096C26}"/>
          </ac:spMkLst>
        </pc:spChg>
        <pc:spChg chg="mod topLvl">
          <ac:chgData name="Spencer Friedman" userId="1b876beb-1799-4759-a147-a0ca5369287b" providerId="ADAL" clId="{972D6F5D-499F-9248-B4EC-837505D8D74E}" dt="2023-10-27T01:09:54.753" v="11869" actId="165"/>
          <ac:spMkLst>
            <pc:docMk/>
            <pc:sldMk cId="366519547" sldId="2147375361"/>
            <ac:spMk id="27" creationId="{A88F0253-4A17-3645-14DC-8DE64A9E4222}"/>
          </ac:spMkLst>
        </pc:spChg>
        <pc:spChg chg="mod">
          <ac:chgData name="Spencer Friedman" userId="1b876beb-1799-4759-a147-a0ca5369287b" providerId="ADAL" clId="{972D6F5D-499F-9248-B4EC-837505D8D74E}" dt="2023-10-27T01:09:54.753" v="11869" actId="165"/>
          <ac:spMkLst>
            <pc:docMk/>
            <pc:sldMk cId="366519547" sldId="2147375361"/>
            <ac:spMk id="29" creationId="{C543A08E-E183-8580-CB2D-63EB3A1A0811}"/>
          </ac:spMkLst>
        </pc:spChg>
        <pc:spChg chg="mod">
          <ac:chgData name="Spencer Friedman" userId="1b876beb-1799-4759-a147-a0ca5369287b" providerId="ADAL" clId="{972D6F5D-499F-9248-B4EC-837505D8D74E}" dt="2023-10-27T01:09:54.753" v="11869" actId="165"/>
          <ac:spMkLst>
            <pc:docMk/>
            <pc:sldMk cId="366519547" sldId="2147375361"/>
            <ac:spMk id="30" creationId="{60D911C4-F5AB-50C7-E450-E63032F100B7}"/>
          </ac:spMkLst>
        </pc:spChg>
        <pc:spChg chg="mod">
          <ac:chgData name="Spencer Friedman" userId="1b876beb-1799-4759-a147-a0ca5369287b" providerId="ADAL" clId="{972D6F5D-499F-9248-B4EC-837505D8D74E}" dt="2023-10-27T01:09:54.753" v="11869" actId="165"/>
          <ac:spMkLst>
            <pc:docMk/>
            <pc:sldMk cId="366519547" sldId="2147375361"/>
            <ac:spMk id="31" creationId="{6E6DBDEF-5421-A0C4-8C10-0B6B04745258}"/>
          </ac:spMkLst>
        </pc:spChg>
        <pc:spChg chg="mod">
          <ac:chgData name="Spencer Friedman" userId="1b876beb-1799-4759-a147-a0ca5369287b" providerId="ADAL" clId="{972D6F5D-499F-9248-B4EC-837505D8D74E}" dt="2023-10-27T01:09:54.753" v="11869" actId="165"/>
          <ac:spMkLst>
            <pc:docMk/>
            <pc:sldMk cId="366519547" sldId="2147375361"/>
            <ac:spMk id="33" creationId="{DCE1567C-9CA9-9AED-7159-17616CFAE7A3}"/>
          </ac:spMkLst>
        </pc:spChg>
        <pc:spChg chg="mod">
          <ac:chgData name="Spencer Friedman" userId="1b876beb-1799-4759-a147-a0ca5369287b" providerId="ADAL" clId="{972D6F5D-499F-9248-B4EC-837505D8D74E}" dt="2023-10-27T01:09:54.753" v="11869" actId="165"/>
          <ac:spMkLst>
            <pc:docMk/>
            <pc:sldMk cId="366519547" sldId="2147375361"/>
            <ac:spMk id="34" creationId="{19E51F10-F99B-0C84-38F1-DE7BA6C665E5}"/>
          </ac:spMkLst>
        </pc:spChg>
        <pc:spChg chg="mod">
          <ac:chgData name="Spencer Friedman" userId="1b876beb-1799-4759-a147-a0ca5369287b" providerId="ADAL" clId="{972D6F5D-499F-9248-B4EC-837505D8D74E}" dt="2023-10-27T01:09:54.753" v="11869" actId="165"/>
          <ac:spMkLst>
            <pc:docMk/>
            <pc:sldMk cId="366519547" sldId="2147375361"/>
            <ac:spMk id="36" creationId="{CFDA3FBB-1B14-EA1F-4A6F-D42DD4DB50D0}"/>
          </ac:spMkLst>
        </pc:spChg>
        <pc:spChg chg="mod">
          <ac:chgData name="Spencer Friedman" userId="1b876beb-1799-4759-a147-a0ca5369287b" providerId="ADAL" clId="{972D6F5D-499F-9248-B4EC-837505D8D74E}" dt="2023-10-27T01:09:54.753" v="11869" actId="165"/>
          <ac:spMkLst>
            <pc:docMk/>
            <pc:sldMk cId="366519547" sldId="2147375361"/>
            <ac:spMk id="37" creationId="{FAEC2CA8-E79C-B6E5-B916-4DD49D112A81}"/>
          </ac:spMkLst>
        </pc:spChg>
        <pc:spChg chg="mod">
          <ac:chgData name="Spencer Friedman" userId="1b876beb-1799-4759-a147-a0ca5369287b" providerId="ADAL" clId="{972D6F5D-499F-9248-B4EC-837505D8D74E}" dt="2023-10-27T01:09:54.753" v="11869" actId="165"/>
          <ac:spMkLst>
            <pc:docMk/>
            <pc:sldMk cId="366519547" sldId="2147375361"/>
            <ac:spMk id="39" creationId="{EDE2821C-7CF6-D2E9-4E36-43B116DF508F}"/>
          </ac:spMkLst>
        </pc:spChg>
        <pc:spChg chg="mod">
          <ac:chgData name="Spencer Friedman" userId="1b876beb-1799-4759-a147-a0ca5369287b" providerId="ADAL" clId="{972D6F5D-499F-9248-B4EC-837505D8D74E}" dt="2023-10-27T01:09:54.753" v="11869" actId="165"/>
          <ac:spMkLst>
            <pc:docMk/>
            <pc:sldMk cId="366519547" sldId="2147375361"/>
            <ac:spMk id="40" creationId="{913A0705-0AF5-51B2-F590-712ED03B1CB7}"/>
          </ac:spMkLst>
        </pc:spChg>
        <pc:spChg chg="mod">
          <ac:chgData name="Spencer Friedman" userId="1b876beb-1799-4759-a147-a0ca5369287b" providerId="ADAL" clId="{972D6F5D-499F-9248-B4EC-837505D8D74E}" dt="2023-10-27T01:09:54.753" v="11869" actId="165"/>
          <ac:spMkLst>
            <pc:docMk/>
            <pc:sldMk cId="366519547" sldId="2147375361"/>
            <ac:spMk id="42" creationId="{D3538429-808E-9884-1324-ACE2BF4E5E3C}"/>
          </ac:spMkLst>
        </pc:spChg>
        <pc:spChg chg="mod">
          <ac:chgData name="Spencer Friedman" userId="1b876beb-1799-4759-a147-a0ca5369287b" providerId="ADAL" clId="{972D6F5D-499F-9248-B4EC-837505D8D74E}" dt="2023-10-27T01:09:54.753" v="11869" actId="165"/>
          <ac:spMkLst>
            <pc:docMk/>
            <pc:sldMk cId="366519547" sldId="2147375361"/>
            <ac:spMk id="43" creationId="{7B043CA9-8EEC-F274-3290-F1921B0EBF23}"/>
          </ac:spMkLst>
        </pc:spChg>
        <pc:spChg chg="mod">
          <ac:chgData name="Spencer Friedman" userId="1b876beb-1799-4759-a147-a0ca5369287b" providerId="ADAL" clId="{972D6F5D-499F-9248-B4EC-837505D8D74E}" dt="2023-10-27T01:09:54.753" v="11869" actId="165"/>
          <ac:spMkLst>
            <pc:docMk/>
            <pc:sldMk cId="366519547" sldId="2147375361"/>
            <ac:spMk id="44" creationId="{17EA61AD-F55B-16BE-0D9B-BEFBD3D5F3A7}"/>
          </ac:spMkLst>
        </pc:spChg>
        <pc:spChg chg="mod">
          <ac:chgData name="Spencer Friedman" userId="1b876beb-1799-4759-a147-a0ca5369287b" providerId="ADAL" clId="{972D6F5D-499F-9248-B4EC-837505D8D74E}" dt="2023-10-27T01:09:54.753" v="11869" actId="165"/>
          <ac:spMkLst>
            <pc:docMk/>
            <pc:sldMk cId="366519547" sldId="2147375361"/>
            <ac:spMk id="46" creationId="{587819CC-9DC5-4ADA-863E-140748612FF1}"/>
          </ac:spMkLst>
        </pc:spChg>
        <pc:spChg chg="mod">
          <ac:chgData name="Spencer Friedman" userId="1b876beb-1799-4759-a147-a0ca5369287b" providerId="ADAL" clId="{972D6F5D-499F-9248-B4EC-837505D8D74E}" dt="2023-10-27T01:09:54.753" v="11869" actId="165"/>
          <ac:spMkLst>
            <pc:docMk/>
            <pc:sldMk cId="366519547" sldId="2147375361"/>
            <ac:spMk id="47" creationId="{2121B22D-8FD0-06DE-C885-0AB071232FFA}"/>
          </ac:spMkLst>
        </pc:spChg>
        <pc:spChg chg="mod">
          <ac:chgData name="Spencer Friedman" userId="1b876beb-1799-4759-a147-a0ca5369287b" providerId="ADAL" clId="{972D6F5D-499F-9248-B4EC-837505D8D74E}" dt="2023-10-27T01:09:54.753" v="11869" actId="165"/>
          <ac:spMkLst>
            <pc:docMk/>
            <pc:sldMk cId="366519547" sldId="2147375361"/>
            <ac:spMk id="48" creationId="{DAA559DC-447C-B11A-17DF-CFD7C46E5F37}"/>
          </ac:spMkLst>
        </pc:spChg>
        <pc:spChg chg="mod">
          <ac:chgData name="Spencer Friedman" userId="1b876beb-1799-4759-a147-a0ca5369287b" providerId="ADAL" clId="{972D6F5D-499F-9248-B4EC-837505D8D74E}" dt="2023-10-27T01:09:54.753" v="11869" actId="165"/>
          <ac:spMkLst>
            <pc:docMk/>
            <pc:sldMk cId="366519547" sldId="2147375361"/>
            <ac:spMk id="50" creationId="{61EA30C0-646C-F7FF-2192-AE3E8E6A57E1}"/>
          </ac:spMkLst>
        </pc:spChg>
        <pc:spChg chg="mod">
          <ac:chgData name="Spencer Friedman" userId="1b876beb-1799-4759-a147-a0ca5369287b" providerId="ADAL" clId="{972D6F5D-499F-9248-B4EC-837505D8D74E}" dt="2023-10-27T01:09:54.753" v="11869" actId="165"/>
          <ac:spMkLst>
            <pc:docMk/>
            <pc:sldMk cId="366519547" sldId="2147375361"/>
            <ac:spMk id="51" creationId="{FF808AF5-13F4-7F3F-E301-36B06A8621E1}"/>
          </ac:spMkLst>
        </pc:spChg>
        <pc:spChg chg="mod">
          <ac:chgData name="Spencer Friedman" userId="1b876beb-1799-4759-a147-a0ca5369287b" providerId="ADAL" clId="{972D6F5D-499F-9248-B4EC-837505D8D74E}" dt="2023-10-27T01:09:54.753" v="11869" actId="165"/>
          <ac:spMkLst>
            <pc:docMk/>
            <pc:sldMk cId="366519547" sldId="2147375361"/>
            <ac:spMk id="52" creationId="{DFA95090-14D6-F430-C987-FA0B553D1BA8}"/>
          </ac:spMkLst>
        </pc:spChg>
        <pc:spChg chg="mod">
          <ac:chgData name="Spencer Friedman" userId="1b876beb-1799-4759-a147-a0ca5369287b" providerId="ADAL" clId="{972D6F5D-499F-9248-B4EC-837505D8D74E}" dt="2023-10-27T01:09:54.753" v="11869" actId="165"/>
          <ac:spMkLst>
            <pc:docMk/>
            <pc:sldMk cId="366519547" sldId="2147375361"/>
            <ac:spMk id="55" creationId="{5E2A5B3B-0CBB-3F51-C9FB-EDB6856FADE4}"/>
          </ac:spMkLst>
        </pc:spChg>
        <pc:spChg chg="mod">
          <ac:chgData name="Spencer Friedman" userId="1b876beb-1799-4759-a147-a0ca5369287b" providerId="ADAL" clId="{972D6F5D-499F-9248-B4EC-837505D8D74E}" dt="2023-10-27T01:09:54.753" v="11869" actId="165"/>
          <ac:spMkLst>
            <pc:docMk/>
            <pc:sldMk cId="366519547" sldId="2147375361"/>
            <ac:spMk id="56" creationId="{4DF88456-DB0E-30CF-9AE9-7126DCD52500}"/>
          </ac:spMkLst>
        </pc:spChg>
        <pc:spChg chg="mod">
          <ac:chgData name="Spencer Friedman" userId="1b876beb-1799-4759-a147-a0ca5369287b" providerId="ADAL" clId="{972D6F5D-499F-9248-B4EC-837505D8D74E}" dt="2023-10-27T15:44:28.305" v="13098" actId="404"/>
          <ac:spMkLst>
            <pc:docMk/>
            <pc:sldMk cId="366519547" sldId="2147375361"/>
            <ac:spMk id="57" creationId="{858F3E91-DACF-6D97-8932-0D523DDF51A0}"/>
          </ac:spMkLst>
        </pc:spChg>
        <pc:grpChg chg="del">
          <ac:chgData name="Spencer Friedman" userId="1b876beb-1799-4759-a147-a0ca5369287b" providerId="ADAL" clId="{972D6F5D-499F-9248-B4EC-837505D8D74E}" dt="2023-10-27T01:09:54.753" v="11869" actId="165"/>
          <ac:grpSpMkLst>
            <pc:docMk/>
            <pc:sldMk cId="366519547" sldId="2147375361"/>
            <ac:grpSpMk id="4" creationId="{F18EF053-7087-553E-9D09-5622FC9DF18C}"/>
          </ac:grpSpMkLst>
        </pc:grpChg>
        <pc:grpChg chg="mod topLvl">
          <ac:chgData name="Spencer Friedman" userId="1b876beb-1799-4759-a147-a0ca5369287b" providerId="ADAL" clId="{972D6F5D-499F-9248-B4EC-837505D8D74E}" dt="2023-10-27T01:09:54.753" v="11869" actId="165"/>
          <ac:grpSpMkLst>
            <pc:docMk/>
            <pc:sldMk cId="366519547" sldId="2147375361"/>
            <ac:grpSpMk id="26" creationId="{5377356B-C4B2-8BEF-CDEE-9A1DE53CFD5D}"/>
          </ac:grpSpMkLst>
        </pc:grpChg>
        <pc:grpChg chg="mod topLvl">
          <ac:chgData name="Spencer Friedman" userId="1b876beb-1799-4759-a147-a0ca5369287b" providerId="ADAL" clId="{972D6F5D-499F-9248-B4EC-837505D8D74E}" dt="2023-10-27T01:09:54.753" v="11869" actId="165"/>
          <ac:grpSpMkLst>
            <pc:docMk/>
            <pc:sldMk cId="366519547" sldId="2147375361"/>
            <ac:grpSpMk id="28" creationId="{DCB8DF22-C772-85D2-38CF-A1A31AF98900}"/>
          </ac:grpSpMkLst>
        </pc:grpChg>
        <pc:grpChg chg="mod">
          <ac:chgData name="Spencer Friedman" userId="1b876beb-1799-4759-a147-a0ca5369287b" providerId="ADAL" clId="{972D6F5D-499F-9248-B4EC-837505D8D74E}" dt="2023-10-27T01:09:54.753" v="11869" actId="165"/>
          <ac:grpSpMkLst>
            <pc:docMk/>
            <pc:sldMk cId="366519547" sldId="2147375361"/>
            <ac:grpSpMk id="32" creationId="{949BDA7A-BA70-7AAD-679A-CBF97CE504D5}"/>
          </ac:grpSpMkLst>
        </pc:grpChg>
        <pc:grpChg chg="mod">
          <ac:chgData name="Spencer Friedman" userId="1b876beb-1799-4759-a147-a0ca5369287b" providerId="ADAL" clId="{972D6F5D-499F-9248-B4EC-837505D8D74E}" dt="2023-10-27T01:09:54.753" v="11869" actId="165"/>
          <ac:grpSpMkLst>
            <pc:docMk/>
            <pc:sldMk cId="366519547" sldId="2147375361"/>
            <ac:grpSpMk id="35" creationId="{FC6C048A-20D9-761B-D6D5-B7CDA9AF972C}"/>
          </ac:grpSpMkLst>
        </pc:grpChg>
        <pc:grpChg chg="mod">
          <ac:chgData name="Spencer Friedman" userId="1b876beb-1799-4759-a147-a0ca5369287b" providerId="ADAL" clId="{972D6F5D-499F-9248-B4EC-837505D8D74E}" dt="2023-10-27T01:09:54.753" v="11869" actId="165"/>
          <ac:grpSpMkLst>
            <pc:docMk/>
            <pc:sldMk cId="366519547" sldId="2147375361"/>
            <ac:grpSpMk id="38" creationId="{5B4A0BEB-5FF6-9A10-619D-2F402C96E9A5}"/>
          </ac:grpSpMkLst>
        </pc:grpChg>
        <pc:grpChg chg="mod">
          <ac:chgData name="Spencer Friedman" userId="1b876beb-1799-4759-a147-a0ca5369287b" providerId="ADAL" clId="{972D6F5D-499F-9248-B4EC-837505D8D74E}" dt="2023-10-27T01:09:54.753" v="11869" actId="165"/>
          <ac:grpSpMkLst>
            <pc:docMk/>
            <pc:sldMk cId="366519547" sldId="2147375361"/>
            <ac:grpSpMk id="41" creationId="{61864BC6-BA59-8537-FA52-1710E7DE462E}"/>
          </ac:grpSpMkLst>
        </pc:grpChg>
        <pc:grpChg chg="mod">
          <ac:chgData name="Spencer Friedman" userId="1b876beb-1799-4759-a147-a0ca5369287b" providerId="ADAL" clId="{972D6F5D-499F-9248-B4EC-837505D8D74E}" dt="2023-10-27T01:09:54.753" v="11869" actId="165"/>
          <ac:grpSpMkLst>
            <pc:docMk/>
            <pc:sldMk cId="366519547" sldId="2147375361"/>
            <ac:grpSpMk id="45" creationId="{49BAAC57-B632-7560-6CC3-7E3E318DFA76}"/>
          </ac:grpSpMkLst>
        </pc:grpChg>
        <pc:grpChg chg="mod">
          <ac:chgData name="Spencer Friedman" userId="1b876beb-1799-4759-a147-a0ca5369287b" providerId="ADAL" clId="{972D6F5D-499F-9248-B4EC-837505D8D74E}" dt="2023-10-27T01:09:54.753" v="11869" actId="165"/>
          <ac:grpSpMkLst>
            <pc:docMk/>
            <pc:sldMk cId="366519547" sldId="2147375361"/>
            <ac:grpSpMk id="49" creationId="{DE7B2DE0-A100-7838-18B7-AF44D9DD2A1F}"/>
          </ac:grpSpMkLst>
        </pc:grpChg>
        <pc:grpChg chg="mod">
          <ac:chgData name="Spencer Friedman" userId="1b876beb-1799-4759-a147-a0ca5369287b" providerId="ADAL" clId="{972D6F5D-499F-9248-B4EC-837505D8D74E}" dt="2023-10-27T01:09:54.753" v="11869" actId="165"/>
          <ac:grpSpMkLst>
            <pc:docMk/>
            <pc:sldMk cId="366519547" sldId="2147375361"/>
            <ac:grpSpMk id="54" creationId="{CBB59A01-5E9C-90A3-CE40-957C45643BFD}"/>
          </ac:grpSpMkLst>
        </pc:grpChg>
        <pc:picChg chg="mod topLvl">
          <ac:chgData name="Spencer Friedman" userId="1b876beb-1799-4759-a147-a0ca5369287b" providerId="ADAL" clId="{972D6F5D-499F-9248-B4EC-837505D8D74E}" dt="2023-10-27T01:09:54.753" v="11869" actId="165"/>
          <ac:picMkLst>
            <pc:docMk/>
            <pc:sldMk cId="366519547" sldId="2147375361"/>
            <ac:picMk id="24" creationId="{A0135DFC-5B76-1399-1D9D-4DEE77D5B26F}"/>
          </ac:picMkLst>
        </pc:picChg>
        <pc:picChg chg="mod topLvl">
          <ac:chgData name="Spencer Friedman" userId="1b876beb-1799-4759-a147-a0ca5369287b" providerId="ADAL" clId="{972D6F5D-499F-9248-B4EC-837505D8D74E}" dt="2023-10-27T01:09:54.753" v="11869" actId="165"/>
          <ac:picMkLst>
            <pc:docMk/>
            <pc:sldMk cId="366519547" sldId="2147375361"/>
            <ac:picMk id="25" creationId="{7B58D67A-371F-E58C-1C2A-4704B065C07D}"/>
          </ac:picMkLst>
        </pc:picChg>
        <pc:cxnChg chg="mod">
          <ac:chgData name="Spencer Friedman" userId="1b876beb-1799-4759-a147-a0ca5369287b" providerId="ADAL" clId="{972D6F5D-499F-9248-B4EC-837505D8D74E}" dt="2023-10-27T01:09:54.753" v="11869" actId="165"/>
          <ac:cxnSpMkLst>
            <pc:docMk/>
            <pc:sldMk cId="366519547" sldId="2147375361"/>
            <ac:cxnSpMk id="53" creationId="{EFD0F1E6-5263-C20D-C227-423853FDC2F3}"/>
          </ac:cxnSpMkLst>
        </pc:cxnChg>
      </pc:sldChg>
      <pc:sldChg chg="modSp add mod ord">
        <pc:chgData name="Spencer Friedman" userId="1b876beb-1799-4759-a147-a0ca5369287b" providerId="ADAL" clId="{972D6F5D-499F-9248-B4EC-837505D8D74E}" dt="2023-10-26T01:44:03.257" v="9290" actId="14100"/>
        <pc:sldMkLst>
          <pc:docMk/>
          <pc:sldMk cId="839392637" sldId="2147375362"/>
        </pc:sldMkLst>
        <pc:spChg chg="mod">
          <ac:chgData name="Spencer Friedman" userId="1b876beb-1799-4759-a147-a0ca5369287b" providerId="ADAL" clId="{972D6F5D-499F-9248-B4EC-837505D8D74E}" dt="2023-10-26T01:44:03.257" v="9290" actId="14100"/>
          <ac:spMkLst>
            <pc:docMk/>
            <pc:sldMk cId="839392637" sldId="2147375362"/>
            <ac:spMk id="2" creationId="{E47D186D-1BB4-07F6-EF29-C374DAE8EC22}"/>
          </ac:spMkLst>
        </pc:spChg>
      </pc:sldChg>
      <pc:sldChg chg="addSp delSp modSp new mod">
        <pc:chgData name="Spencer Friedman" userId="1b876beb-1799-4759-a147-a0ca5369287b" providerId="ADAL" clId="{972D6F5D-499F-9248-B4EC-837505D8D74E}" dt="2023-10-27T15:47:20.686" v="13137" actId="404"/>
        <pc:sldMkLst>
          <pc:docMk/>
          <pc:sldMk cId="1500303629" sldId="2147375363"/>
        </pc:sldMkLst>
        <pc:spChg chg="mod">
          <ac:chgData name="Spencer Friedman" userId="1b876beb-1799-4759-a147-a0ca5369287b" providerId="ADAL" clId="{972D6F5D-499F-9248-B4EC-837505D8D74E}" dt="2023-10-26T01:44:39.882" v="9388" actId="20577"/>
          <ac:spMkLst>
            <pc:docMk/>
            <pc:sldMk cId="1500303629" sldId="2147375363"/>
            <ac:spMk id="2" creationId="{71B03F7D-6114-C8E0-AC87-CD1E34338E7D}"/>
          </ac:spMkLst>
        </pc:spChg>
        <pc:spChg chg="add mod">
          <ac:chgData name="Spencer Friedman" userId="1b876beb-1799-4759-a147-a0ca5369287b" providerId="ADAL" clId="{972D6F5D-499F-9248-B4EC-837505D8D74E}" dt="2023-10-26T01:50:00.775" v="9787" actId="2711"/>
          <ac:spMkLst>
            <pc:docMk/>
            <pc:sldMk cId="1500303629" sldId="2147375363"/>
            <ac:spMk id="6" creationId="{D696EDA3-33C8-5725-6A78-5F30040E2B5C}"/>
          </ac:spMkLst>
        </pc:spChg>
        <pc:spChg chg="add mod">
          <ac:chgData name="Spencer Friedman" userId="1b876beb-1799-4759-a147-a0ca5369287b" providerId="ADAL" clId="{972D6F5D-499F-9248-B4EC-837505D8D74E}" dt="2023-10-26T01:50:00.775" v="9787" actId="2711"/>
          <ac:spMkLst>
            <pc:docMk/>
            <pc:sldMk cId="1500303629" sldId="2147375363"/>
            <ac:spMk id="7" creationId="{5006D3A6-EBA8-3CF9-8823-F70DE4FFF467}"/>
          </ac:spMkLst>
        </pc:spChg>
        <pc:spChg chg="add mod">
          <ac:chgData name="Spencer Friedman" userId="1b876beb-1799-4759-a147-a0ca5369287b" providerId="ADAL" clId="{972D6F5D-499F-9248-B4EC-837505D8D74E}" dt="2023-10-26T01:50:11.766" v="9793" actId="113"/>
          <ac:spMkLst>
            <pc:docMk/>
            <pc:sldMk cId="1500303629" sldId="2147375363"/>
            <ac:spMk id="8" creationId="{6D2F2133-5995-69C7-488E-48069A83D5B5}"/>
          </ac:spMkLst>
        </pc:spChg>
        <pc:spChg chg="add mod">
          <ac:chgData name="Spencer Friedman" userId="1b876beb-1799-4759-a147-a0ca5369287b" providerId="ADAL" clId="{972D6F5D-499F-9248-B4EC-837505D8D74E}" dt="2023-10-26T01:50:05.593" v="9788" actId="113"/>
          <ac:spMkLst>
            <pc:docMk/>
            <pc:sldMk cId="1500303629" sldId="2147375363"/>
            <ac:spMk id="9" creationId="{34D7EB73-4ECF-2FDE-A9E1-2FED825E5CA8}"/>
          </ac:spMkLst>
        </pc:spChg>
        <pc:spChg chg="add mod">
          <ac:chgData name="Spencer Friedman" userId="1b876beb-1799-4759-a147-a0ca5369287b" providerId="ADAL" clId="{972D6F5D-499F-9248-B4EC-837505D8D74E}" dt="2023-10-27T15:47:20.686" v="13137" actId="404"/>
          <ac:spMkLst>
            <pc:docMk/>
            <pc:sldMk cId="1500303629" sldId="2147375363"/>
            <ac:spMk id="10" creationId="{1BD1541E-DA8F-2B2E-CF8F-F9E262B98B58}"/>
          </ac:spMkLst>
        </pc:spChg>
        <pc:picChg chg="add del mod">
          <ac:chgData name="Spencer Friedman" userId="1b876beb-1799-4759-a147-a0ca5369287b" providerId="ADAL" clId="{972D6F5D-499F-9248-B4EC-837505D8D74E}" dt="2023-10-26T01:50:14.068" v="9794" actId="478"/>
          <ac:picMkLst>
            <pc:docMk/>
            <pc:sldMk cId="1500303629" sldId="2147375363"/>
            <ac:picMk id="4" creationId="{368423AA-8C44-3D50-BABC-ABAFC7E87F1F}"/>
          </ac:picMkLst>
        </pc:picChg>
        <pc:picChg chg="add del mod">
          <ac:chgData name="Spencer Friedman" userId="1b876beb-1799-4759-a147-a0ca5369287b" providerId="ADAL" clId="{972D6F5D-499F-9248-B4EC-837505D8D74E}" dt="2023-10-26T01:50:14.068" v="9794" actId="478"/>
          <ac:picMkLst>
            <pc:docMk/>
            <pc:sldMk cId="1500303629" sldId="2147375363"/>
            <ac:picMk id="5" creationId="{B75E4225-BD9F-2979-09B3-06D2BE4743E2}"/>
          </ac:picMkLst>
        </pc:picChg>
      </pc:sldChg>
      <pc:sldChg chg="addSp modSp new mod">
        <pc:chgData name="Spencer Friedman" userId="1b876beb-1799-4759-a147-a0ca5369287b" providerId="ADAL" clId="{972D6F5D-499F-9248-B4EC-837505D8D74E}" dt="2023-10-27T15:46:10.548" v="13122" actId="20577"/>
        <pc:sldMkLst>
          <pc:docMk/>
          <pc:sldMk cId="1917924756" sldId="2147375364"/>
        </pc:sldMkLst>
        <pc:spChg chg="add mod">
          <ac:chgData name="Spencer Friedman" userId="1b876beb-1799-4759-a147-a0ca5369287b" providerId="ADAL" clId="{972D6F5D-499F-9248-B4EC-837505D8D74E}" dt="2023-10-27T12:44:01.920" v="12850" actId="404"/>
          <ac:spMkLst>
            <pc:docMk/>
            <pc:sldMk cId="1917924756" sldId="2147375364"/>
            <ac:spMk id="3" creationId="{6C4DFC94-192D-CB42-AD2F-875974D5CDE2}"/>
          </ac:spMkLst>
        </pc:spChg>
        <pc:spChg chg="add mod">
          <ac:chgData name="Spencer Friedman" userId="1b876beb-1799-4759-a147-a0ca5369287b" providerId="ADAL" clId="{972D6F5D-499F-9248-B4EC-837505D8D74E}" dt="2023-10-27T15:46:10.548" v="13122" actId="20577"/>
          <ac:spMkLst>
            <pc:docMk/>
            <pc:sldMk cId="1917924756" sldId="2147375364"/>
            <ac:spMk id="4" creationId="{7D7FDC76-35EC-B752-A735-6A69369E4AA2}"/>
          </ac:spMkLst>
        </pc:spChg>
      </pc:sldChg>
      <pc:sldMasterChg chg="delSldLayout modSldLayout">
        <pc:chgData name="Spencer Friedman" userId="1b876beb-1799-4759-a147-a0ca5369287b" providerId="ADAL" clId="{972D6F5D-499F-9248-B4EC-837505D8D74E}" dt="2023-10-27T15:50:06.121" v="13197" actId="1076"/>
        <pc:sldMasterMkLst>
          <pc:docMk/>
          <pc:sldMasterMk cId="898807026" sldId="2147483648"/>
        </pc:sldMasterMkLst>
        <pc:sldLayoutChg chg="addSp modSp mod">
          <pc:chgData name="Spencer Friedman" userId="1b876beb-1799-4759-a147-a0ca5369287b" providerId="ADAL" clId="{972D6F5D-499F-9248-B4EC-837505D8D74E}" dt="2023-10-27T15:50:06.121" v="13197" actId="1076"/>
          <pc:sldLayoutMkLst>
            <pc:docMk/>
            <pc:sldMasterMk cId="898807026" sldId="2147483648"/>
            <pc:sldLayoutMk cId="196271427" sldId="2147483649"/>
          </pc:sldLayoutMkLst>
          <pc:picChg chg="add mod">
            <ac:chgData name="Spencer Friedman" userId="1b876beb-1799-4759-a147-a0ca5369287b" providerId="ADAL" clId="{972D6F5D-499F-9248-B4EC-837505D8D74E}" dt="2023-10-27T15:50:06.121" v="13197" actId="1076"/>
            <ac:picMkLst>
              <pc:docMk/>
              <pc:sldMasterMk cId="898807026" sldId="2147483648"/>
              <pc:sldLayoutMk cId="196271427" sldId="2147483649"/>
              <ac:picMk id="2" creationId="{B922E826-4DDF-F578-5E75-6A7F23B17DEC}"/>
            </ac:picMkLst>
          </pc:picChg>
        </pc:sldLayoutChg>
        <pc:sldLayoutChg chg="addSp modSp mod">
          <pc:chgData name="Spencer Friedman" userId="1b876beb-1799-4759-a147-a0ca5369287b" providerId="ADAL" clId="{972D6F5D-499F-9248-B4EC-837505D8D74E}" dt="2023-10-27T15:36:48.044" v="13015" actId="1076"/>
          <pc:sldLayoutMkLst>
            <pc:docMk/>
            <pc:sldMasterMk cId="898807026" sldId="2147483648"/>
            <pc:sldLayoutMk cId="1403665174" sldId="2147483650"/>
          </pc:sldLayoutMkLst>
          <pc:picChg chg="add mod">
            <ac:chgData name="Spencer Friedman" userId="1b876beb-1799-4759-a147-a0ca5369287b" providerId="ADAL" clId="{972D6F5D-499F-9248-B4EC-837505D8D74E}" dt="2023-10-27T15:36:48.044" v="13015" actId="1076"/>
            <ac:picMkLst>
              <pc:docMk/>
              <pc:sldMasterMk cId="898807026" sldId="2147483648"/>
              <pc:sldLayoutMk cId="1403665174" sldId="2147483650"/>
              <ac:picMk id="2" creationId="{FC538940-0F7A-C40D-A758-EFE92A67D8B3}"/>
            </ac:picMkLst>
          </pc:picChg>
        </pc:sldLayoutChg>
        <pc:sldLayoutChg chg="addSp modSp mod">
          <pc:chgData name="Spencer Friedman" userId="1b876beb-1799-4759-a147-a0ca5369287b" providerId="ADAL" clId="{972D6F5D-499F-9248-B4EC-837505D8D74E}" dt="2023-10-27T15:36:53.264" v="13017" actId="1076"/>
          <pc:sldLayoutMkLst>
            <pc:docMk/>
            <pc:sldMasterMk cId="898807026" sldId="2147483648"/>
            <pc:sldLayoutMk cId="3893461830" sldId="2147483651"/>
          </pc:sldLayoutMkLst>
          <pc:picChg chg="add mod">
            <ac:chgData name="Spencer Friedman" userId="1b876beb-1799-4759-a147-a0ca5369287b" providerId="ADAL" clId="{972D6F5D-499F-9248-B4EC-837505D8D74E}" dt="2023-10-27T15:36:53.264" v="13017" actId="1076"/>
            <ac:picMkLst>
              <pc:docMk/>
              <pc:sldMasterMk cId="898807026" sldId="2147483648"/>
              <pc:sldLayoutMk cId="3893461830" sldId="2147483651"/>
              <ac:picMk id="2" creationId="{8AE2A08B-2A93-0755-E212-8EC2551A3B69}"/>
            </ac:picMkLst>
          </pc:picChg>
        </pc:sldLayoutChg>
        <pc:sldLayoutChg chg="addSp modSp mod">
          <pc:chgData name="Spencer Friedman" userId="1b876beb-1799-4759-a147-a0ca5369287b" providerId="ADAL" clId="{972D6F5D-499F-9248-B4EC-837505D8D74E}" dt="2023-10-27T15:37:06.311" v="13021" actId="1076"/>
          <pc:sldLayoutMkLst>
            <pc:docMk/>
            <pc:sldMasterMk cId="898807026" sldId="2147483648"/>
            <pc:sldLayoutMk cId="3146903148" sldId="2147483652"/>
          </pc:sldLayoutMkLst>
          <pc:picChg chg="add mod">
            <ac:chgData name="Spencer Friedman" userId="1b876beb-1799-4759-a147-a0ca5369287b" providerId="ADAL" clId="{972D6F5D-499F-9248-B4EC-837505D8D74E}" dt="2023-10-27T15:37:06.311" v="13021" actId="1076"/>
            <ac:picMkLst>
              <pc:docMk/>
              <pc:sldMasterMk cId="898807026" sldId="2147483648"/>
              <pc:sldLayoutMk cId="3146903148" sldId="2147483652"/>
              <ac:picMk id="2" creationId="{6AD9F3E0-E0BD-CEA0-7ABD-850B39DE38D0}"/>
            </ac:picMkLst>
          </pc:picChg>
        </pc:sldLayoutChg>
        <pc:sldLayoutChg chg="addSp modSp mod">
          <pc:chgData name="Spencer Friedman" userId="1b876beb-1799-4759-a147-a0ca5369287b" providerId="ADAL" clId="{972D6F5D-499F-9248-B4EC-837505D8D74E}" dt="2023-10-27T15:37:32.797" v="13027" actId="1076"/>
          <pc:sldLayoutMkLst>
            <pc:docMk/>
            <pc:sldMasterMk cId="898807026" sldId="2147483648"/>
            <pc:sldLayoutMk cId="2562075846" sldId="2147483654"/>
          </pc:sldLayoutMkLst>
          <pc:picChg chg="add mod">
            <ac:chgData name="Spencer Friedman" userId="1b876beb-1799-4759-a147-a0ca5369287b" providerId="ADAL" clId="{972D6F5D-499F-9248-B4EC-837505D8D74E}" dt="2023-10-27T15:37:32.797" v="13027" actId="1076"/>
            <ac:picMkLst>
              <pc:docMk/>
              <pc:sldMasterMk cId="898807026" sldId="2147483648"/>
              <pc:sldLayoutMk cId="2562075846" sldId="2147483654"/>
              <ac:picMk id="2" creationId="{201B34B7-184F-960A-181F-8E9E7722891D}"/>
            </ac:picMkLst>
          </pc:picChg>
        </pc:sldLayoutChg>
        <pc:sldLayoutChg chg="addSp modSp mod">
          <pc:chgData name="Spencer Friedman" userId="1b876beb-1799-4759-a147-a0ca5369287b" providerId="ADAL" clId="{972D6F5D-499F-9248-B4EC-837505D8D74E}" dt="2023-10-27T15:37:25.197" v="13025" actId="1076"/>
          <pc:sldLayoutMkLst>
            <pc:docMk/>
            <pc:sldMasterMk cId="898807026" sldId="2147483648"/>
            <pc:sldLayoutMk cId="3074081741" sldId="2147483655"/>
          </pc:sldLayoutMkLst>
          <pc:picChg chg="add mod">
            <ac:chgData name="Spencer Friedman" userId="1b876beb-1799-4759-a147-a0ca5369287b" providerId="ADAL" clId="{972D6F5D-499F-9248-B4EC-837505D8D74E}" dt="2023-10-27T15:37:25.197" v="13025" actId="1076"/>
            <ac:picMkLst>
              <pc:docMk/>
              <pc:sldMasterMk cId="898807026" sldId="2147483648"/>
              <pc:sldLayoutMk cId="3074081741" sldId="2147483655"/>
              <ac:picMk id="2" creationId="{92A5BF97-A896-FAC5-4E43-9D3C6DB724E2}"/>
            </ac:picMkLst>
          </pc:picChg>
        </pc:sldLayoutChg>
        <pc:sldLayoutChg chg="del">
          <pc:chgData name="Spencer Friedman" userId="1b876beb-1799-4759-a147-a0ca5369287b" providerId="ADAL" clId="{972D6F5D-499F-9248-B4EC-837505D8D74E}" dt="2023-10-25T17:04:59.748" v="6978" actId="2696"/>
          <pc:sldLayoutMkLst>
            <pc:docMk/>
            <pc:sldMasterMk cId="898807026" sldId="2147483648"/>
            <pc:sldLayoutMk cId="2989191718" sldId="2147483664"/>
          </pc:sldLayoutMkLst>
        </pc:sldLayoutChg>
      </pc:sldMasterChg>
    </pc:docChg>
  </pc:docChgLst>
  <pc:docChgLst>
    <pc:chgData name="Meredith Greayer" userId="S::mgreayer@umass.edu::84916543-a197-4c6d-a317-c88e11e357c5" providerId="AD" clId="Web-{1F90EC20-DA93-7BBD-C5ED-6A9B886B59B7}"/>
    <pc:docChg chg="modSld">
      <pc:chgData name="Meredith Greayer" userId="S::mgreayer@umass.edu::84916543-a197-4c6d-a317-c88e11e357c5" providerId="AD" clId="Web-{1F90EC20-DA93-7BBD-C5ED-6A9B886B59B7}" dt="2023-10-17T23:03:42.664" v="1"/>
      <pc:docMkLst>
        <pc:docMk/>
      </pc:docMkLst>
      <pc:sldChg chg="addSp delSp">
        <pc:chgData name="Meredith Greayer" userId="S::mgreayer@umass.edu::84916543-a197-4c6d-a317-c88e11e357c5" providerId="AD" clId="Web-{1F90EC20-DA93-7BBD-C5ED-6A9B886B59B7}" dt="2023-10-17T23:03:42.664" v="1"/>
        <pc:sldMkLst>
          <pc:docMk/>
          <pc:sldMk cId="986886071" sldId="266"/>
        </pc:sldMkLst>
        <pc:spChg chg="add del">
          <ac:chgData name="Meredith Greayer" userId="S::mgreayer@umass.edu::84916543-a197-4c6d-a317-c88e11e357c5" providerId="AD" clId="Web-{1F90EC20-DA93-7BBD-C5ED-6A9B886B59B7}" dt="2023-10-17T23:03:42.664" v="1"/>
          <ac:spMkLst>
            <pc:docMk/>
            <pc:sldMk cId="986886071" sldId="266"/>
            <ac:spMk id="4" creationId="{B97F289C-A113-FBF3-9A0B-F3FE82FAE1D4}"/>
          </ac:spMkLst>
        </pc:spChg>
      </pc:sldChg>
    </pc:docChg>
  </pc:docChgLst>
  <pc:docChgLst>
    <pc:chgData name="Spencer Friedman" userId="1b876beb-1799-4759-a147-a0ca5369287b" providerId="ADAL" clId="{FCF6ECB0-BAB9-9F46-894A-B317929FDACE}"/>
    <pc:docChg chg="sldOrd">
      <pc:chgData name="Spencer Friedman" userId="1b876beb-1799-4759-a147-a0ca5369287b" providerId="ADAL" clId="{FCF6ECB0-BAB9-9F46-894A-B317929FDACE}" dt="2023-12-06T16:45:29.568" v="1" actId="20578"/>
      <pc:docMkLst>
        <pc:docMk/>
      </pc:docMkLst>
      <pc:sldChg chg="ord">
        <pc:chgData name="Spencer Friedman" userId="1b876beb-1799-4759-a147-a0ca5369287b" providerId="ADAL" clId="{FCF6ECB0-BAB9-9F46-894A-B317929FDACE}" dt="2023-12-06T16:45:29.568" v="1" actId="20578"/>
        <pc:sldMkLst>
          <pc:docMk/>
          <pc:sldMk cId="1917924756" sldId="2147375364"/>
        </pc:sldMkLst>
      </pc:sldChg>
    </pc:docChg>
  </pc:docChgLst>
  <pc:docChgLst>
    <pc:chgData name="Selvana Abdelmesih" userId="c6ab20a4-1455-4ed1-bd9f-1f7c1148a7a3" providerId="ADAL" clId="{FFB70472-21EB-A74A-96C5-7E1ACC4BDA8E}"/>
    <pc:docChg chg="modSld">
      <pc:chgData name="Selvana Abdelmesih" userId="c6ab20a4-1455-4ed1-bd9f-1f7c1148a7a3" providerId="ADAL" clId="{FFB70472-21EB-A74A-96C5-7E1ACC4BDA8E}" dt="2023-12-06T22:47:54.652" v="0" actId="14100"/>
      <pc:docMkLst>
        <pc:docMk/>
      </pc:docMkLst>
      <pc:sldChg chg="modSp mod">
        <pc:chgData name="Selvana Abdelmesih" userId="c6ab20a4-1455-4ed1-bd9f-1f7c1148a7a3" providerId="ADAL" clId="{FFB70472-21EB-A74A-96C5-7E1ACC4BDA8E}" dt="2023-12-06T22:47:54.652" v="0" actId="14100"/>
        <pc:sldMkLst>
          <pc:docMk/>
          <pc:sldMk cId="1576589853" sldId="2147375337"/>
        </pc:sldMkLst>
        <pc:spChg chg="mod">
          <ac:chgData name="Selvana Abdelmesih" userId="c6ab20a4-1455-4ed1-bd9f-1f7c1148a7a3" providerId="ADAL" clId="{FFB70472-21EB-A74A-96C5-7E1ACC4BDA8E}" dt="2023-12-06T22:47:54.652" v="0" actId="14100"/>
          <ac:spMkLst>
            <pc:docMk/>
            <pc:sldMk cId="1576589853" sldId="2147375337"/>
            <ac:spMk id="12" creationId="{E4497D8C-3694-A90F-B0A7-24212936DEE0}"/>
          </ac:spMkLst>
        </pc:spChg>
      </pc:sldChg>
    </pc:docChg>
  </pc:docChgLst>
</pc:chgInfo>
</file>

<file path=ppt/comments/modernComment_108_7B739C61.xml><?xml version="1.0" encoding="utf-8"?>
<p188:cmLst xmlns:a="http://schemas.openxmlformats.org/drawingml/2006/main" xmlns:r="http://schemas.openxmlformats.org/officeDocument/2006/relationships" xmlns:p188="http://schemas.microsoft.com/office/powerpoint/2018/8/main">
  <p188:cm id="{D83EA8DE-3A0A-594D-AE8A-B9A09C594E97}" authorId="{DF776EF7-304F-0E7E-D945-13F74B280E78}" status="resolved" created="2023-10-24T23:08:59.734" complete="100000">
    <pc:sldMkLst xmlns:pc="http://schemas.microsoft.com/office/powerpoint/2013/main/command">
      <pc:docMk/>
      <pc:sldMk cId="2071174241" sldId="264"/>
    </pc:sldMkLst>
    <p188:txBody>
      <a:bodyPr/>
      <a:lstStyle/>
      <a:p>
        <a:r>
          <a:rPr lang="en-US"/>
          <a:t>Some feedback here: 
1. Re - format this slide to make it more comprehensive 
2. Try changing the arrows or border size to make it more visually appealing
3. think about how we can use this slide to add more value (what can we include that is not so obvious)</a:t>
        </a:r>
      </a:p>
    </p188:txBody>
  </p188:cm>
  <p188:cm id="{C3EE0CF9-9D26-8E47-B8CE-28FA2FBEA314}" authorId="{61B7B2CC-D30A-51E4-8DC0-213967092393}" created="2023-10-25T00:24:52.603">
    <ac:deMkLst xmlns:ac="http://schemas.microsoft.com/office/drawing/2013/main/command">
      <pc:docMk xmlns:pc="http://schemas.microsoft.com/office/powerpoint/2013/main/command"/>
      <pc:sldMk xmlns:pc="http://schemas.microsoft.com/office/powerpoint/2013/main/command" cId="2071174241" sldId="264"/>
      <ac:spMk id="2" creationId="{24F74E36-98B0-E4DB-D320-946E102C6353}"/>
    </ac:deMkLst>
    <p188:txBody>
      <a:bodyPr/>
      <a:lstStyle/>
      <a:p>
        <a:r>
          <a:rPr lang="en-US"/>
          <a:t>Add columns of some sort to break into phases, look into adding additional numebrs for trend</a:t>
        </a:r>
      </a:p>
    </p188:txBody>
  </p188:cm>
  <p188:cm id="{4BEC2A69-E49C-401C-8BA5-9DB319E87981}" authorId="{1991A5F0-B066-D350-AD6A-BC76B8FE6463}" status="resolved" created="2023-10-26T15:12:30.066" complete="100000">
    <ac:deMkLst xmlns:ac="http://schemas.microsoft.com/office/drawing/2013/main/command">
      <pc:docMk xmlns:pc="http://schemas.microsoft.com/office/powerpoint/2013/main/command"/>
      <pc:sldMk xmlns:pc="http://schemas.microsoft.com/office/powerpoint/2013/main/command" cId="2071174241" sldId="264"/>
      <ac:spMk id="40" creationId="{B2F13D8C-300F-24B9-B17F-440C76F25EB1}"/>
    </ac:deMkLst>
    <p188:txBody>
      <a:bodyPr/>
      <a:lstStyle/>
      <a:p>
        <a:r>
          <a:rPr lang="en-US"/>
          <a:t>Make the time font consistent with retention </a:t>
        </a:r>
      </a:p>
    </p188:txBody>
  </p188:cm>
  <p188:cm id="{DBBBEDDC-E6BF-46E1-86EC-0618EB995DE4}" authorId="{1991A5F0-B066-D350-AD6A-BC76B8FE6463}" status="resolved" created="2023-10-26T15:30:53.772" complete="100000">
    <ac:deMkLst xmlns:ac="http://schemas.microsoft.com/office/drawing/2013/main/command">
      <pc:docMk xmlns:pc="http://schemas.microsoft.com/office/powerpoint/2013/main/command"/>
      <pc:sldMk xmlns:pc="http://schemas.microsoft.com/office/powerpoint/2013/main/command" cId="2071174241" sldId="264"/>
      <ac:spMk id="2" creationId="{24F74E36-98B0-E4DB-D320-946E102C6353}"/>
    </ac:deMkLst>
    <p188:txBody>
      <a:bodyPr/>
      <a:lstStyle/>
      <a:p>
        <a:r>
          <a:rPr lang="en-US"/>
          <a:t>Action Title: Overview of Inquiry to Interview Proces</a:t>
        </a:r>
      </a:p>
    </p188:txBody>
  </p188:cm>
</p188:cmLst>
</file>

<file path=ppt/comments/modernComment_112_E06C0D2C.xml><?xml version="1.0" encoding="utf-8"?>
<p188:cmLst xmlns:a="http://schemas.openxmlformats.org/drawingml/2006/main" xmlns:r="http://schemas.openxmlformats.org/officeDocument/2006/relationships" xmlns:p188="http://schemas.microsoft.com/office/powerpoint/2018/8/main">
  <p188:cm id="{8AC9F3B6-0C6F-E043-9CE5-A1D79143E7F3}" authorId="{61B7B2CC-D30A-51E4-8DC0-213967092393}" created="2023-10-20T12:48:02.774">
    <ac:deMkLst xmlns:ac="http://schemas.microsoft.com/office/drawing/2013/main/command">
      <pc:docMk xmlns:pc="http://schemas.microsoft.com/office/powerpoint/2013/main/command"/>
      <pc:sldMk xmlns:pc="http://schemas.microsoft.com/office/powerpoint/2013/main/command" cId="3765177644" sldId="274"/>
      <ac:spMk id="353" creationId="{42667A3A-4C78-7C4A-5F71-1A4EC27C7B4D}"/>
    </ac:deMkLst>
    <p188:txBody>
      <a:bodyPr/>
      <a:lstStyle/>
      <a:p>
        <a:r>
          <a:rPr lang="en-US"/>
          <a:t>[@Meredith Greayer] I think this looks great. The points of feedback I would have are:
1) The white text everywhere is too light on the boxes and the text itself could be a little bigger if possible.
2) Since you have immediate actions marked, I think it would be great to have scheduled actions as well. Since you have (0D) in parenthesis, you could just make the left column with the days two deep, so the outside one is immediate or scheduled, and the inside is the days. Let me know if you have questions!</a:t>
        </a:r>
      </a:p>
    </p188:txBody>
    <p188:extLst>
      <p:ext xmlns:p="http://schemas.openxmlformats.org/presentationml/2006/main" uri="{57CB4572-C831-44C2-8A1C-0ADB6CCDFE69}">
        <p223:reactions xmlns:p223="http://schemas.microsoft.com/office/powerpoint/2022/03/main">
          <p223:rxn type="👍">
            <p223:instance time="2023-10-26T22:11:31.816" authorId="{E219FB08-8F6C-391C-FBC8-EF649D04EF33}"/>
          </p223:rxn>
        </p223:reactions>
      </p:ext>
    </p188:extLst>
  </p188:cm>
  <p188:cm id="{BE3EB528-5472-443C-9EDF-B09D3E45C566}" authorId="{1991A5F0-B066-D350-AD6A-BC76B8FE6463}" status="resolved" created="2023-10-26T17:51:40.468" complete="100000">
    <pc:sldMkLst xmlns:pc="http://schemas.microsoft.com/office/powerpoint/2013/main/command">
      <pc:docMk/>
      <pc:sldMk cId="3765177644" sldId="274"/>
    </pc:sldMkLst>
    <p188:txBody>
      <a:bodyPr/>
      <a:lstStyle/>
      <a:p>
        <a:r>
          <a:rPr lang="en-US"/>
          <a:t>Do we have any takeaway on how it worked for IUCG members? Was it more successful or less successful than intended?</a:t>
        </a:r>
      </a:p>
    </p188:txBody>
  </p188:cm>
  <p188:cm id="{A0FE121E-4EA4-C140-B50A-7A0DBD7DEAA7}" authorId="{F30896AD-7038-AD11-7E8B-63F30843C38D}" created="2023-10-26T22:03:33.618">
    <ac:deMkLst xmlns:ac="http://schemas.microsoft.com/office/drawing/2013/main/command">
      <pc:docMk xmlns:pc="http://schemas.microsoft.com/office/powerpoint/2013/main/command"/>
      <pc:sldMk xmlns:pc="http://schemas.microsoft.com/office/powerpoint/2013/main/command" cId="3765177644" sldId="274"/>
      <ac:spMk id="6" creationId="{B3D8979B-5F76-721E-F7C1-8869BB85544F}"/>
    </ac:deMkLst>
    <p188:txBody>
      <a:bodyPr/>
      <a:lstStyle/>
      <a:p>
        <a:r>
          <a:rPr lang="en-US"/>
          <a:t>Do we want to make this font Avenir Book?</a:t>
        </a:r>
      </a:p>
    </p188:txBody>
    <p188:extLst>
      <p:ext xmlns:p="http://schemas.openxmlformats.org/presentationml/2006/main" uri="{57CB4572-C831-44C2-8A1C-0ADB6CCDFE69}">
        <p223:reactions xmlns:p223="http://schemas.microsoft.com/office/powerpoint/2022/03/main">
          <p223:rxn type="👍">
            <p223:instance time="2023-10-26T22:11:25.202" authorId="{E219FB08-8F6C-391C-FBC8-EF649D04EF33}"/>
          </p223:rxn>
        </p223:reactions>
      </p:ext>
    </p188:extLst>
  </p188:cm>
</p188:cmLst>
</file>

<file path=ppt/comments/modernComment_114_BF4E8353.xml><?xml version="1.0" encoding="utf-8"?>
<p188:cmLst xmlns:a="http://schemas.openxmlformats.org/drawingml/2006/main" xmlns:r="http://schemas.openxmlformats.org/officeDocument/2006/relationships" xmlns:p188="http://schemas.microsoft.com/office/powerpoint/2018/8/main">
  <p188:cm id="{12144C79-C487-3840-9917-3C5141032484}" authorId="{61B7B2CC-D30A-51E4-8DC0-213967092393}" status="resolved" created="2023-10-25T00:26:05.250" complete="100000">
    <ac:deMkLst xmlns:ac="http://schemas.microsoft.com/office/drawing/2013/main/command">
      <pc:docMk xmlns:pc="http://schemas.microsoft.com/office/powerpoint/2013/main/command"/>
      <pc:sldMk xmlns:pc="http://schemas.microsoft.com/office/powerpoint/2013/main/command" cId="3209593683" sldId="276"/>
      <ac:spMk id="6" creationId="{C961003E-E925-1F30-C411-2276D33BE676}"/>
    </ac:deMkLst>
    <p188:txBody>
      <a:bodyPr/>
      <a:lstStyle/>
      <a:p>
        <a:r>
          <a:rPr lang="en-US"/>
          <a:t>Link to the forms could be nice</a:t>
        </a:r>
      </a:p>
    </p188:txBody>
  </p188:cm>
  <p188:cm id="{0FCE0AA8-EBBA-7845-B105-8B96942FE6E0}" authorId="{61B7B2CC-D30A-51E4-8DC0-213967092393}" status="resolved" created="2023-10-25T00:26:21.733" complete="100000">
    <ac:deMkLst xmlns:ac="http://schemas.microsoft.com/office/drawing/2013/main/command">
      <pc:docMk xmlns:pc="http://schemas.microsoft.com/office/powerpoint/2013/main/command"/>
      <pc:sldMk xmlns:pc="http://schemas.microsoft.com/office/powerpoint/2013/main/command" cId="3209593683" sldId="276"/>
      <ac:spMk id="6" creationId="{C961003E-E925-1F30-C411-2276D33BE676}"/>
    </ac:deMkLst>
    <p188:replyLst>
      <p188:reply id="{D180959C-B988-4A64-8C0A-06756676C3F6}" authorId="{1991A5F0-B066-D350-AD6A-BC76B8FE6463}" created="2023-10-26T17:50:51.354">
        <p188:txBody>
          <a:bodyPr/>
          <a:lstStyle/>
          <a:p>
            <a:r>
              <a:rPr lang="en-US"/>
              <a:t>Yeah what are we trying to say here? Is one stronger than another? </a:t>
            </a:r>
          </a:p>
        </p188:txBody>
      </p188:reply>
    </p188:replyLst>
    <p188:txBody>
      <a:bodyPr/>
      <a:lstStyle/>
      <a:p>
        <a:r>
          <a:rPr lang="en-US"/>
          <a:t>Takeaway box could work at the top</a:t>
        </a:r>
      </a:p>
    </p188:txBody>
  </p188:cm>
  <p188:cm id="{F36B80CE-DD09-D54B-BA10-BABD91F61AB9}" authorId="{61B7B2CC-D30A-51E4-8DC0-213967092393}" status="resolved" created="2023-10-26T22:15:15.969" complete="100000">
    <ac:deMkLst xmlns:ac="http://schemas.microsoft.com/office/drawing/2013/main/command">
      <pc:docMk xmlns:pc="http://schemas.microsoft.com/office/powerpoint/2013/main/command"/>
      <pc:sldMk xmlns:pc="http://schemas.microsoft.com/office/powerpoint/2013/main/command" cId="3209593683" sldId="276"/>
      <ac:spMk id="5" creationId="{C109197F-3B7B-1257-683A-E5E15A6D4205}"/>
    </ac:deMkLst>
    <p188:txBody>
      <a:bodyPr/>
      <a:lstStyle/>
      <a:p>
        <a:r>
          <a:rPr lang="en-US"/>
          <a:t>[@Sankalp Koripalli] No need for the 1 and 2 in this box, please reword</a:t>
        </a:r>
      </a:p>
    </p188:txBody>
  </p188:cm>
</p188:cmLst>
</file>

<file path=ppt/comments/modernComment_115_2E47B78.xml><?xml version="1.0" encoding="utf-8"?>
<p188:cmLst xmlns:a="http://schemas.openxmlformats.org/drawingml/2006/main" xmlns:r="http://schemas.openxmlformats.org/officeDocument/2006/relationships" xmlns:p188="http://schemas.microsoft.com/office/powerpoint/2018/8/main">
  <p188:cm id="{42ACF591-FCA9-40CB-9CF2-2E2607235068}" authorId="{1991A5F0-B066-D350-AD6A-BC76B8FE6463}" created="2023-10-26T17:54:18.111">
    <pc:sldMkLst xmlns:pc="http://schemas.microsoft.com/office/powerpoint/2013/main/command">
      <pc:docMk/>
      <pc:sldMk cId="48528248" sldId="277"/>
    </pc:sldMkLst>
    <p188:txBody>
      <a:bodyPr/>
      <a:lstStyle/>
      <a:p>
        <a:r>
          <a:rPr lang="en-US"/>
          <a:t>I feel like we have a lot of blank space on this slide and we can add a bit more structure to make it seem more full. Some suggestions:
-Work with a greater variety of colors
-Increase the line width on the boxes
-Use an arrow or something similar to show logical flow between each type of message</a:t>
        </a:r>
      </a:p>
    </p188:txBody>
  </p188:cm>
  <p188:cm id="{F996F129-0F85-43FF-9B82-3C0C6D800DC2}" authorId="{1991A5F0-B066-D350-AD6A-BC76B8FE6463}" created="2023-10-26T17:55:10.505">
    <pc:sldMkLst xmlns:pc="http://schemas.microsoft.com/office/powerpoint/2013/main/command">
      <pc:docMk/>
      <pc:sldMk cId="48528248" sldId="277"/>
    </pc:sldMkLst>
    <p188:txBody>
      <a:bodyPr/>
      <a:lstStyle/>
      <a:p>
        <a:r>
          <a:rPr lang="en-US"/>
          <a:t>Do we have analysis of current pain points in this process? Is there one person in particular that is burdened by sending these ad hoc messages? What is the workflow for them? (If it's not sent out using Salesforce, how is it sent out?)</a:t>
        </a:r>
      </a:p>
    </p188:txBody>
  </p188:cm>
  <p188:cm id="{492EAEE4-3BBD-4373-A213-8BC6C8C97428}" authorId="{1991A5F0-B066-D350-AD6A-BC76B8FE6463}" created="2023-10-26T17:56:05.651">
    <ac:txMkLst xmlns:ac="http://schemas.microsoft.com/office/drawing/2013/main/command">
      <pc:docMk xmlns:pc="http://schemas.microsoft.com/office/powerpoint/2013/main/command"/>
      <pc:sldMk xmlns:pc="http://schemas.microsoft.com/office/powerpoint/2013/main/command" cId="48528248" sldId="277"/>
      <ac:spMk id="2" creationId="{F413703F-82BC-F0ED-733E-D263BA43E60C}"/>
      <ac:txMk cp="92">
        <ac:context len="93" hash="2934556698"/>
      </ac:txMk>
    </ac:txMkLst>
    <p188:pos x="9337524" y="280251"/>
    <p188:txBody>
      <a:bodyPr/>
      <a:lstStyle/>
      <a:p>
        <a:r>
          <a:rPr lang="en-US"/>
          <a:t>Let's think about some more general takeaway - they know that consistent communication is important. Let's discuss what our takeaway is - is there something limiting consistent communication?</a:t>
        </a:r>
      </a:p>
    </p188:txBody>
  </p188:cm>
  <p188:cm id="{FF424FCD-4870-479F-A639-C6A1D1218146}" authorId="{1991A5F0-B066-D350-AD6A-BC76B8FE6463}" created="2023-10-26T17:57:02.937">
    <pc:sldMkLst xmlns:pc="http://schemas.microsoft.com/office/powerpoint/2013/main/command">
      <pc:docMk/>
      <pc:sldMk cId="48528248" sldId="277"/>
    </pc:sldMkLst>
    <p188:txBody>
      <a:bodyPr/>
      <a:lstStyle/>
      <a:p>
        <a:r>
          <a:rPr lang="en-US"/>
          <a:t>Perhaps another thing we can do to fill this slide in is to overlay what is happening on their end - basically, before the person is matched, what is keeping them busy? (Timeline would include items like background check references, etc.)</a:t>
        </a:r>
      </a:p>
    </p188:txBody>
  </p188:cm>
</p188:cmLst>
</file>

<file path=ppt/comments/modernComment_119_E3F139AA.xml><?xml version="1.0" encoding="utf-8"?>
<p188:cmLst xmlns:a="http://schemas.openxmlformats.org/drawingml/2006/main" xmlns:r="http://schemas.openxmlformats.org/officeDocument/2006/relationships" xmlns:p188="http://schemas.microsoft.com/office/powerpoint/2018/8/main">
  <p188:cm id="{CF7FE38D-713F-064F-91E3-57F62B79E0AF}" authorId="{DF776EF7-304F-0E7E-D945-13F74B280E78}" created="2023-10-24T23:09:30.839">
    <pc:sldMkLst xmlns:pc="http://schemas.microsoft.com/office/powerpoint/2013/main/command">
      <pc:docMk/>
      <pc:sldMk cId="3824236970" sldId="281"/>
    </pc:sldMkLst>
    <p188:txBody>
      <a:bodyPr/>
      <a:lstStyle/>
      <a:p>
        <a:r>
          <a:rPr lang="en-US"/>
          <a:t>see comment on slide 7 </a:t>
        </a:r>
      </a:p>
    </p188:txBody>
  </p188:cm>
</p188:cmLst>
</file>

<file path=ppt/comments/modernComment_11E_E406C896.xml><?xml version="1.0" encoding="utf-8"?>
<p188:cmLst xmlns:a="http://schemas.openxmlformats.org/drawingml/2006/main" xmlns:r="http://schemas.openxmlformats.org/officeDocument/2006/relationships" xmlns:p188="http://schemas.microsoft.com/office/powerpoint/2018/8/main">
  <p188:cm id="{04AD4E3F-9F6B-D742-A88D-D7F6E6C0817A}" authorId="{61B7B2CC-D30A-51E4-8DC0-213967092393}" created="2023-10-24T18:12:47.196">
    <ac:deMkLst xmlns:ac="http://schemas.microsoft.com/office/drawing/2013/main/command">
      <pc:docMk xmlns:pc="http://schemas.microsoft.com/office/powerpoint/2013/main/command"/>
      <pc:sldMk xmlns:pc="http://schemas.microsoft.com/office/powerpoint/2013/main/command" cId="3825649814" sldId="286"/>
      <ac:spMk id="2" creationId="{A35741DE-8445-0F9E-5EED-6AA0D6C3E0ED}"/>
    </ac:deMkLst>
    <p188:txBody>
      <a:bodyPr/>
      <a:lstStyle/>
      <a:p>
        <a:r>
          <a:rPr lang="en-US"/>
          <a:t>[@Meredith Greayer] for the next 3 slides, I think it would make the most sense visually to have it go top left, bottom left, and then middle right. Seems like a bit more natural of a flow as opposed to going back to the left at the end</a:t>
        </a:r>
      </a:p>
    </p188:txBody>
    <p188:extLst>
      <p:ext xmlns:p="http://schemas.openxmlformats.org/presentationml/2006/main" uri="{57CB4572-C831-44C2-8A1C-0ADB6CCDFE69}">
        <p223:reactions xmlns:p223="http://schemas.microsoft.com/office/powerpoint/2022/03/main">
          <p223:rxn type="👍">
            <p223:instance time="2023-10-24T19:01:01.965" authorId="{E219FB08-8F6C-391C-FBC8-EF649D04EF33}"/>
          </p223:rxn>
        </p223:reactions>
      </p:ext>
    </p188:extLst>
  </p188:cm>
</p188:cmLst>
</file>

<file path=ppt/comments/modernComment_7FFE58E5_9344103F.xml><?xml version="1.0" encoding="utf-8"?>
<p188:cmLst xmlns:a="http://schemas.openxmlformats.org/drawingml/2006/main" xmlns:r="http://schemas.openxmlformats.org/officeDocument/2006/relationships" xmlns:p188="http://schemas.microsoft.com/office/powerpoint/2018/8/main">
  <p188:cm id="{DB821B92-71E7-8847-81E4-377055F297C3}" authorId="{61B7B2CC-D30A-51E4-8DC0-213967092393}" status="resolved" created="2023-10-26T17:41:49.110" complete="100000">
    <ac:txMkLst xmlns:ac="http://schemas.microsoft.com/office/drawing/2013/main/command">
      <pc:docMk xmlns:pc="http://schemas.microsoft.com/office/powerpoint/2013/main/command"/>
      <pc:sldMk xmlns:pc="http://schemas.microsoft.com/office/powerpoint/2013/main/command" cId="2470711359" sldId="2147375333"/>
      <ac:spMk id="50" creationId="{32E5E997-A350-4EC0-E7E2-239ECCD858FE}"/>
      <ac:txMk cp="0" len="1">
        <ac:context len="40" hash="119655508"/>
      </ac:txMk>
    </ac:txMkLst>
    <p188:pos x="3502251" y="490342"/>
    <p188:txBody>
      <a:bodyPr/>
      <a:lstStyle/>
      <a:p>
        <a:r>
          <a:rPr lang="en-US"/>
          <a:t>[@Selvana Abdelmesih]  Maybe something more like Develop A/B Tests for Varying Sequences</a:t>
        </a:r>
      </a:p>
    </p188:txBody>
  </p188:cm>
</p188:cmLst>
</file>

<file path=ppt/comments/modernComment_7FFE58FE_99C79C21.xml><?xml version="1.0" encoding="utf-8"?>
<p188:cmLst xmlns:a="http://schemas.openxmlformats.org/drawingml/2006/main" xmlns:r="http://schemas.openxmlformats.org/officeDocument/2006/relationships" xmlns:p188="http://schemas.microsoft.com/office/powerpoint/2018/8/main">
  <p188:cm id="{29E61622-18BC-4E02-B8EE-17B77CA6CF72}" authorId="{1991A5F0-B066-D350-AD6A-BC76B8FE6463}" status="resolved" created="2023-10-26T15:08:33.178" complete="100000">
    <ac:deMkLst xmlns:ac="http://schemas.microsoft.com/office/drawing/2013/main/command">
      <pc:docMk xmlns:pc="http://schemas.microsoft.com/office/powerpoint/2013/main/command"/>
      <pc:sldMk xmlns:pc="http://schemas.microsoft.com/office/powerpoint/2013/main/command" cId="2579995681" sldId="2147375358"/>
      <ac:spMk id="11" creationId="{A5479E25-57A0-B5DF-A786-06EE4393D71A}"/>
    </ac:deMkLst>
    <p188:txBody>
      <a:bodyPr/>
      <a:lstStyle/>
      <a:p>
        <a:r>
          <a:rPr lang="en-US"/>
          <a:t>I'd reorder some of these needs based on priority/impact. 
In all honesty, the biggest issue we've seen is this decreasing conversion rates - we have figures that show that this is a huge issue that is going to be our biggest priority. So put that first.
In my opinion, we should put Lack of Capacity last - not because it is the least important, but because it is most impactful to our audience. Basically, we'd discuss the first 3 problems (Decreasing Conversion, User Expecs, turnover), and say that "All of this is being exacerbated by the general issue of lack of capacity; trust me, I've seen how busy you are, and the reality of the situation is that even if we had the perfect solution, you guys would still have a challenging time implementing it because of how busy you are. This is how we're going to help"
Overall, reorder to:
-Decreasing Conversion Rates
-Chasing User Expectations
-Staff Turnover
-Lack of Capacity</a:t>
        </a:r>
      </a:p>
    </p188:txBody>
    <p188:extLst>
      <p:ext xmlns:p="http://schemas.openxmlformats.org/presentationml/2006/main" uri="{57CB4572-C831-44C2-8A1C-0ADB6CCDFE69}">
        <p223:reactions xmlns:p223="http://schemas.microsoft.com/office/powerpoint/2022/03/main">
          <p223:rxn type="👍">
            <p223:instance time="2023-10-26T21:34:46.599" authorId="{1991A5F0-B066-D350-AD6A-BC76B8FE6463}"/>
          </p223:rxn>
        </p223:reactions>
      </p:ext>
    </p188:extLst>
  </p188:cm>
  <p188:cm id="{88D4CB13-1159-405B-9F4A-76CD66E43848}" authorId="{1991A5F0-B066-D350-AD6A-BC76B8FE6463}" status="resolved" created="2023-10-26T15:14:39.324" complete="100000">
    <pc:sldMkLst xmlns:pc="http://schemas.microsoft.com/office/powerpoint/2013/main/command">
      <pc:docMk/>
      <pc:sldMk cId="2579995681" sldId="2147375358"/>
    </pc:sldMkLst>
    <p188:replyLst>
      <p188:reply id="{8F1913F9-E84A-4C5F-A57D-07C816750FF0}" authorId="{1991A5F0-B066-D350-AD6A-BC76B8FE6463}" created="2023-10-26T15:16:26.473">
        <p188:txBody>
          <a:bodyPr/>
          <a:lstStyle/>
          <a:p>
            <a:r>
              <a:rPr lang="en-US"/>
              <a:t>So I guess what I'm trying to say is this - we spend a lot of the time talking about "how we structured our approach as if we were looking at parts of the funnel" - without ever showing what the funnel looks like as a whole. I think having a quick slide to go over what the funnel looks like overall could be a cool way of introducing the specific components we evaluated</a:t>
            </a:r>
          </a:p>
        </p188:txBody>
      </p188:reply>
    </p188:replyLst>
    <p188:txBody>
      <a:bodyPr/>
      <a:lstStyle/>
      <a:p>
        <a:r>
          <a:rPr lang="en-US"/>
          <a:t>Let's use this slide to talk about the interview timeline holistically. The thing I'm missing is an overarching theme between these slides. How does Sankalp's slide connect to Meredith's connect to Selvana's?
I'm going to mock up a slide that would go after this to demonstrate the SOW's Deliverable 1 goal of "making a clear map of communications taking place"</a:t>
        </a:r>
      </a:p>
    </p188:txBody>
    <p188:extLst>
      <p:ext xmlns:p="http://schemas.openxmlformats.org/presentationml/2006/main" uri="{57CB4572-C831-44C2-8A1C-0ADB6CCDFE69}">
        <p223:reactions xmlns:p223="http://schemas.microsoft.com/office/powerpoint/2022/03/main">
          <p223:rxn type="👍">
            <p223:instance time="2023-10-26T21:34:50.877" authorId="{1991A5F0-B066-D350-AD6A-BC76B8FE6463}"/>
          </p223:rxn>
        </p223:reactions>
      </p:ext>
    </p188:extLst>
  </p188:cm>
</p188:cmLst>
</file>

<file path=ppt/comments/modernComment_7FFE5901_15D8A4FB.xml><?xml version="1.0" encoding="utf-8"?>
<p188:cmLst xmlns:a="http://schemas.openxmlformats.org/drawingml/2006/main" xmlns:r="http://schemas.openxmlformats.org/officeDocument/2006/relationships" xmlns:p188="http://schemas.microsoft.com/office/powerpoint/2018/8/main">
  <p188:cm id="{86670263-560A-49FA-8150-D77D970F90B4}" authorId="{1991A5F0-B066-D350-AD6A-BC76B8FE6463}" created="2023-10-26T17:58:05.111">
    <ac:deMkLst xmlns:ac="http://schemas.microsoft.com/office/drawing/2013/main/command">
      <pc:docMk xmlns:pc="http://schemas.microsoft.com/office/powerpoint/2013/main/command"/>
      <pc:sldMk xmlns:pc="http://schemas.microsoft.com/office/powerpoint/2013/main/command" cId="366519547" sldId="2147375361"/>
      <ac:spMk id="18" creationId="{EA9199D2-88B7-84E5-1F14-59F3501F600C}"/>
    </ac:deMkLst>
    <p188:txBody>
      <a:bodyPr/>
      <a:lstStyle/>
      <a:p>
        <a:r>
          <a:rPr lang="en-US"/>
          <a:t>Selective bolding on "no Salesforce Flow and no clear timeline"</a:t>
        </a:r>
      </a:p>
    </p188:txBody>
  </p188:cm>
  <p188:cm id="{4E810CA0-EB87-4970-874C-49410EFE0C44}" authorId="{1991A5F0-B066-D350-AD6A-BC76B8FE6463}" created="2023-10-26T17:58:57.464">
    <ac:deMkLst xmlns:ac="http://schemas.microsoft.com/office/drawing/2013/main/command">
      <pc:docMk xmlns:pc="http://schemas.microsoft.com/office/powerpoint/2013/main/command"/>
      <pc:sldMk xmlns:pc="http://schemas.microsoft.com/office/powerpoint/2013/main/command" cId="366519547" sldId="2147375361"/>
      <ac:spMk id="21" creationId="{829B7A08-D25B-C95E-66F9-E8ABFC12532B}"/>
    </ac:deMkLst>
    <p188:txBody>
      <a:bodyPr/>
      <a:lstStyle/>
      <a:p>
        <a:r>
          <a:rPr lang="en-US"/>
          <a:t>So do we recommend more templates (to be more personalized) or better worded templates? Basically, we can't ask them to make "less generic" templates given their labor constrains</a:t>
        </a:r>
      </a:p>
    </p188:txBody>
  </p188:cm>
  <p188:cm id="{C9C107BB-1D19-4995-AD30-A75928A4C8EA}" authorId="{1991A5F0-B066-D350-AD6A-BC76B8FE6463}" created="2023-10-26T18:00:33.024">
    <ac:deMkLst xmlns:ac="http://schemas.microsoft.com/office/drawing/2013/main/command">
      <pc:docMk xmlns:pc="http://schemas.microsoft.com/office/powerpoint/2013/main/command"/>
      <pc:sldMk xmlns:pc="http://schemas.microsoft.com/office/powerpoint/2013/main/command" cId="366519547" sldId="2147375361"/>
      <ac:spMk id="2" creationId="{6930B2D4-B885-222D-15F0-71A2FD738917}"/>
    </ac:deMkLst>
    <p188:txBody>
      <a:bodyPr/>
      <a:lstStyle/>
      <a:p>
        <a:r>
          <a:rPr lang="en-US"/>
          <a:t>Let's make a better action title. Something like "IUCG's analysis tells us that the current communications flow doesn't optimize engagement" or something</a:t>
        </a:r>
      </a:p>
    </p188:txBody>
  </p188:cm>
  <p188:cm id="{1D241592-F64B-4A74-9DB8-0B6404D8B1FE}" authorId="{1991A5F0-B066-D350-AD6A-BC76B8FE6463}" created="2023-10-26T18:01:17.761">
    <ac:txMkLst xmlns:ac="http://schemas.microsoft.com/office/drawing/2013/main/command">
      <pc:docMk xmlns:pc="http://schemas.microsoft.com/office/powerpoint/2013/main/command"/>
      <pc:sldMk xmlns:pc="http://schemas.microsoft.com/office/powerpoint/2013/main/command" cId="366519547" sldId="2147375361"/>
      <ac:spMk id="13" creationId="{CE55682B-4BB1-A493-5E12-1C2897F66934}"/>
      <ac:txMk cp="152" len="11">
        <ac:context len="204" hash="3820155653"/>
      </ac:txMk>
    </ac:txMkLst>
    <p188:txBody>
      <a:bodyPr/>
      <a:lstStyle/>
      <a:p>
        <a:r>
          <a:rPr lang="en-US"/>
          <a:t>Again let's be cognizant of labor constraints. At very least, define "interactive" and "intentional" in your talk track</a:t>
        </a:r>
      </a:p>
    </p188:txBody>
  </p188:cm>
  <p188:cm id="{3229ECEC-5891-4F56-A915-F8B4B6CB6C98}" authorId="{1991A5F0-B066-D350-AD6A-BC76B8FE6463}" created="2023-10-26T18:01:57.227">
    <ac:txMkLst xmlns:ac="http://schemas.microsoft.com/office/drawing/2013/main/command">
      <pc:docMk xmlns:pc="http://schemas.microsoft.com/office/powerpoint/2013/main/command"/>
      <pc:sldMk xmlns:pc="http://schemas.microsoft.com/office/powerpoint/2013/main/command" cId="366519547" sldId="2147375361"/>
      <ac:spMk id="14" creationId="{98D98FF6-00B2-42D9-8DA1-07D81B793EC7}"/>
      <ac:txMk cp="0" len="22">
        <ac:context len="23" hash="2396931723"/>
      </ac:txMk>
    </ac:txMkLst>
    <p188:txBody>
      <a:bodyPr/>
      <a:lstStyle/>
      <a:p>
        <a:r>
          <a:rPr lang="en-US"/>
          <a:t>In talk track, be sure to mention why they currently don't have descriptive status updates. Shows that we understand why it's not that way now and how we will keep that in mind when we actually provide a recommendation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78776-1706-3C45-8BE7-2E099775CDC1}"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BFB453-C761-A74B-AE94-30A41187E6D2}" type="slidenum">
              <a:rPr lang="en-US" smtClean="0"/>
              <a:t>‹#›</a:t>
            </a:fld>
            <a:endParaRPr lang="en-US"/>
          </a:p>
        </p:txBody>
      </p:sp>
    </p:spTree>
    <p:extLst>
      <p:ext uri="{BB962C8B-B14F-4D97-AF65-F5344CB8AC3E}">
        <p14:creationId xmlns:p14="http://schemas.microsoft.com/office/powerpoint/2010/main" val="1801187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BFB453-C761-A74B-AE94-30A41187E6D2}" type="slidenum">
              <a:rPr lang="en-US" smtClean="0"/>
              <a:t>7</a:t>
            </a:fld>
            <a:endParaRPr lang="en-US"/>
          </a:p>
        </p:txBody>
      </p:sp>
    </p:spTree>
    <p:extLst>
      <p:ext uri="{BB962C8B-B14F-4D97-AF65-F5344CB8AC3E}">
        <p14:creationId xmlns:p14="http://schemas.microsoft.com/office/powerpoint/2010/main" val="325798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endParaRPr lang="en-US"/>
          </a:p>
        </p:txBody>
      </p:sp>
      <p:sp>
        <p:nvSpPr>
          <p:cNvPr id="4" name="Slide Number Placeholder 3"/>
          <p:cNvSpPr>
            <a:spLocks noGrp="1"/>
          </p:cNvSpPr>
          <p:nvPr>
            <p:ph type="sldNum" sz="quarter" idx="5"/>
          </p:nvPr>
        </p:nvSpPr>
        <p:spPr/>
        <p:txBody>
          <a:bodyPr/>
          <a:lstStyle/>
          <a:p>
            <a:fld id="{DBBFB453-C761-A74B-AE94-30A41187E6D2}" type="slidenum">
              <a:rPr lang="en-US" smtClean="0"/>
              <a:t>8</a:t>
            </a:fld>
            <a:endParaRPr lang="en-US"/>
          </a:p>
        </p:txBody>
      </p:sp>
    </p:spTree>
    <p:extLst>
      <p:ext uri="{BB962C8B-B14F-4D97-AF65-F5344CB8AC3E}">
        <p14:creationId xmlns:p14="http://schemas.microsoft.com/office/powerpoint/2010/main" val="2672297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BFB453-C761-A74B-AE94-30A41187E6D2}" type="slidenum">
              <a:rPr lang="en-US" smtClean="0"/>
              <a:t>10</a:t>
            </a:fld>
            <a:endParaRPr lang="en-US"/>
          </a:p>
        </p:txBody>
      </p:sp>
    </p:spTree>
    <p:extLst>
      <p:ext uri="{BB962C8B-B14F-4D97-AF65-F5344CB8AC3E}">
        <p14:creationId xmlns:p14="http://schemas.microsoft.com/office/powerpoint/2010/main" val="228888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BFB453-C761-A74B-AE94-30A41187E6D2}" type="slidenum">
              <a:rPr lang="en-US" smtClean="0"/>
              <a:t>17</a:t>
            </a:fld>
            <a:endParaRPr lang="en-US"/>
          </a:p>
        </p:txBody>
      </p:sp>
    </p:spTree>
    <p:extLst>
      <p:ext uri="{BB962C8B-B14F-4D97-AF65-F5344CB8AC3E}">
        <p14:creationId xmlns:p14="http://schemas.microsoft.com/office/powerpoint/2010/main" val="3621332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BFB453-C761-A74B-AE94-30A41187E6D2}" type="slidenum">
              <a:rPr lang="en-US" smtClean="0"/>
              <a:t>19</a:t>
            </a:fld>
            <a:endParaRPr lang="en-US"/>
          </a:p>
        </p:txBody>
      </p:sp>
    </p:spTree>
    <p:extLst>
      <p:ext uri="{BB962C8B-B14F-4D97-AF65-F5344CB8AC3E}">
        <p14:creationId xmlns:p14="http://schemas.microsoft.com/office/powerpoint/2010/main" val="2244471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BFB453-C761-A74B-AE94-30A41187E6D2}" type="slidenum">
              <a:rPr lang="en-US" smtClean="0"/>
              <a:t>20</a:t>
            </a:fld>
            <a:endParaRPr lang="en-US"/>
          </a:p>
        </p:txBody>
      </p:sp>
    </p:spTree>
    <p:extLst>
      <p:ext uri="{BB962C8B-B14F-4D97-AF65-F5344CB8AC3E}">
        <p14:creationId xmlns:p14="http://schemas.microsoft.com/office/powerpoint/2010/main" val="1047620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BFB453-C761-A74B-AE94-30A41187E6D2}" type="slidenum">
              <a:rPr lang="en-US" smtClean="0"/>
              <a:t>24</a:t>
            </a:fld>
            <a:endParaRPr lang="en-US"/>
          </a:p>
        </p:txBody>
      </p:sp>
    </p:spTree>
    <p:extLst>
      <p:ext uri="{BB962C8B-B14F-4D97-AF65-F5344CB8AC3E}">
        <p14:creationId xmlns:p14="http://schemas.microsoft.com/office/powerpoint/2010/main" val="3501883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BFB453-C761-A74B-AE94-30A41187E6D2}" type="slidenum">
              <a:rPr lang="en-US" smtClean="0"/>
              <a:t>39</a:t>
            </a:fld>
            <a:endParaRPr lang="en-US"/>
          </a:p>
        </p:txBody>
      </p:sp>
    </p:spTree>
    <p:extLst>
      <p:ext uri="{BB962C8B-B14F-4D97-AF65-F5344CB8AC3E}">
        <p14:creationId xmlns:p14="http://schemas.microsoft.com/office/powerpoint/2010/main" val="253849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BFB453-C761-A74B-AE94-30A41187E6D2}" type="slidenum">
              <a:rPr lang="en-US" smtClean="0"/>
              <a:t>41</a:t>
            </a:fld>
            <a:endParaRPr lang="en-US"/>
          </a:p>
        </p:txBody>
      </p:sp>
    </p:spTree>
    <p:extLst>
      <p:ext uri="{BB962C8B-B14F-4D97-AF65-F5344CB8AC3E}">
        <p14:creationId xmlns:p14="http://schemas.microsoft.com/office/powerpoint/2010/main" val="2120940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Isosceles Triangle 19">
            <a:extLst>
              <a:ext uri="{FF2B5EF4-FFF2-40B4-BE49-F238E27FC236}">
                <a16:creationId xmlns:a16="http://schemas.microsoft.com/office/drawing/2014/main" id="{AEC7A0DB-F4F3-4522-998C-0797146039C7}"/>
              </a:ext>
            </a:extLst>
          </p:cNvPr>
          <p:cNvSpPr/>
          <p:nvPr userDrawn="1"/>
        </p:nvSpPr>
        <p:spPr bwMode="gray">
          <a:xfrm rot="5400000">
            <a:off x="-945110" y="945109"/>
            <a:ext cx="6858003" cy="4967789"/>
          </a:xfrm>
          <a:prstGeom prst="triangle">
            <a:avLst/>
          </a:prstGeom>
          <a:solidFill>
            <a:srgbClr val="96999D">
              <a:lumMod val="60000"/>
              <a:lumOff val="40000"/>
            </a:srgb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sp>
        <p:nvSpPr>
          <p:cNvPr id="8" name="Isosceles Triangle 20">
            <a:extLst>
              <a:ext uri="{FF2B5EF4-FFF2-40B4-BE49-F238E27FC236}">
                <a16:creationId xmlns:a16="http://schemas.microsoft.com/office/drawing/2014/main" id="{52E2657A-54E4-8EA7-040A-B8F26DBC6DB3}"/>
              </a:ext>
            </a:extLst>
          </p:cNvPr>
          <p:cNvSpPr/>
          <p:nvPr userDrawn="1"/>
        </p:nvSpPr>
        <p:spPr bwMode="gray">
          <a:xfrm rot="5400000">
            <a:off x="-1992949" y="1992954"/>
            <a:ext cx="6858001" cy="2872099"/>
          </a:xfrm>
          <a:prstGeom prst="triangle">
            <a:avLst/>
          </a:prstGeom>
          <a:solidFill>
            <a:srgbClr val="D40005">
              <a:lumMod val="40000"/>
              <a:lumOff val="60000"/>
            </a:srgb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sp>
        <p:nvSpPr>
          <p:cNvPr id="9" name="Isosceles Triangle 21">
            <a:extLst>
              <a:ext uri="{FF2B5EF4-FFF2-40B4-BE49-F238E27FC236}">
                <a16:creationId xmlns:a16="http://schemas.microsoft.com/office/drawing/2014/main" id="{EAFC5BFD-A44A-4934-D2F7-8E82BAD93AC6}"/>
              </a:ext>
            </a:extLst>
          </p:cNvPr>
          <p:cNvSpPr/>
          <p:nvPr userDrawn="1"/>
        </p:nvSpPr>
        <p:spPr bwMode="gray">
          <a:xfrm rot="5400000">
            <a:off x="-2728417" y="2728416"/>
            <a:ext cx="6858002" cy="1401175"/>
          </a:xfrm>
          <a:prstGeom prst="triangle">
            <a:avLst/>
          </a:prstGeom>
          <a:solidFill>
            <a:srgbClr val="D40005">
              <a:lumMod val="75000"/>
            </a:srgb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sp>
        <p:nvSpPr>
          <p:cNvPr id="10" name="Isosceles Triangle 22">
            <a:extLst>
              <a:ext uri="{FF2B5EF4-FFF2-40B4-BE49-F238E27FC236}">
                <a16:creationId xmlns:a16="http://schemas.microsoft.com/office/drawing/2014/main" id="{4D0701E0-BCB1-E725-F0AA-A0763AE9F91B}"/>
              </a:ext>
            </a:extLst>
          </p:cNvPr>
          <p:cNvSpPr/>
          <p:nvPr userDrawn="1"/>
        </p:nvSpPr>
        <p:spPr bwMode="gray">
          <a:xfrm rot="5400000">
            <a:off x="-1992957" y="1992954"/>
            <a:ext cx="6858001" cy="2872099"/>
          </a:xfrm>
          <a:prstGeom prst="triangle">
            <a:avLst/>
          </a:prstGeom>
          <a:solidFill>
            <a:schemeClr val="tx2">
              <a:lumMod val="90000"/>
              <a:lumOff val="10000"/>
            </a:scheme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sp>
        <p:nvSpPr>
          <p:cNvPr id="11" name="Isosceles Triangle 23">
            <a:extLst>
              <a:ext uri="{FF2B5EF4-FFF2-40B4-BE49-F238E27FC236}">
                <a16:creationId xmlns:a16="http://schemas.microsoft.com/office/drawing/2014/main" id="{ABB8C030-90B5-0D86-64F0-7B95343AFB8A}"/>
              </a:ext>
            </a:extLst>
          </p:cNvPr>
          <p:cNvSpPr/>
          <p:nvPr userDrawn="1"/>
        </p:nvSpPr>
        <p:spPr bwMode="gray">
          <a:xfrm rot="5400000">
            <a:off x="-2728413" y="2728416"/>
            <a:ext cx="6858002" cy="1401175"/>
          </a:xfrm>
          <a:prstGeom prst="triangle">
            <a:avLst/>
          </a:prstGeom>
          <a:solidFill>
            <a:srgbClr val="D40005">
              <a:lumMod val="75000"/>
            </a:srgb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cxnSp>
        <p:nvCxnSpPr>
          <p:cNvPr id="12" name="Straight Connector 11">
            <a:extLst>
              <a:ext uri="{FF2B5EF4-FFF2-40B4-BE49-F238E27FC236}">
                <a16:creationId xmlns:a16="http://schemas.microsoft.com/office/drawing/2014/main" id="{A89A85D8-5F42-308B-7384-DA202BB51CF5}"/>
              </a:ext>
            </a:extLst>
          </p:cNvPr>
          <p:cNvCxnSpPr/>
          <p:nvPr userDrawn="1"/>
        </p:nvCxnSpPr>
        <p:spPr bwMode="gray">
          <a:xfrm>
            <a:off x="1983478" y="5143503"/>
            <a:ext cx="9517039" cy="0"/>
          </a:xfrm>
          <a:prstGeom prst="line">
            <a:avLst/>
          </a:prstGeom>
          <a:noFill/>
          <a:ln w="28575">
            <a:solidFill>
              <a:srgbClr val="FFFFFF">
                <a:lumMod val="75000"/>
              </a:srgbClr>
            </a:solidFill>
            <a:round/>
            <a:headEnd type="none" w="med" len="med"/>
            <a:tailEnd type="none" w="med" len="med"/>
          </a:ln>
          <a:extLst>
            <a:ext uri="{909E8E84-426E-40DD-AFC4-6F175D3DCCD1}">
              <a14:hiddenFill xmlns:a14="http://schemas.microsoft.com/office/drawing/2010/main">
                <a:noFill/>
              </a14:hiddenFill>
            </a:ext>
          </a:extLst>
        </p:spPr>
      </p:cxnSp>
      <p:sp>
        <p:nvSpPr>
          <p:cNvPr id="13" name="AutoShape 2" descr="https://umass.app.box.com/representation/file_version_65300433773/image_2048/1.png">
            <a:extLst>
              <a:ext uri="{FF2B5EF4-FFF2-40B4-BE49-F238E27FC236}">
                <a16:creationId xmlns:a16="http://schemas.microsoft.com/office/drawing/2014/main" id="{47AC0D83-CDAD-0297-476D-0537E0A312A7}"/>
              </a:ext>
            </a:extLst>
          </p:cNvPr>
          <p:cNvSpPr>
            <a:spLocks noChangeAspect="1" noChangeArrowheads="1"/>
          </p:cNvSpPr>
          <p:nvPr userDrawn="1"/>
        </p:nvSpPr>
        <p:spPr bwMode="auto">
          <a:xfrm>
            <a:off x="207433" y="-144463"/>
            <a:ext cx="406400" cy="304801"/>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solidFill>
                <a:srgbClr val="000000"/>
              </a:solidFill>
            </a:endParaRPr>
          </a:p>
        </p:txBody>
      </p:sp>
      <p:sp>
        <p:nvSpPr>
          <p:cNvPr id="14" name="Text Placeholder 35">
            <a:extLst>
              <a:ext uri="{FF2B5EF4-FFF2-40B4-BE49-F238E27FC236}">
                <a16:creationId xmlns:a16="http://schemas.microsoft.com/office/drawing/2014/main" id="{6C0BD50E-A680-62C7-F8C2-FDBE09E36615}"/>
              </a:ext>
            </a:extLst>
          </p:cNvPr>
          <p:cNvSpPr>
            <a:spLocks noGrp="1"/>
          </p:cNvSpPr>
          <p:nvPr>
            <p:ph type="body" sz="quarter" idx="10" hasCustomPrompt="1"/>
          </p:nvPr>
        </p:nvSpPr>
        <p:spPr>
          <a:xfrm>
            <a:off x="3050272" y="4739415"/>
            <a:ext cx="2556933" cy="404088"/>
          </a:xfrm>
          <a:prstGeom prst="rect">
            <a:avLst/>
          </a:prstGeom>
        </p:spPr>
        <p:txBody>
          <a:bodyPr/>
          <a:lstStyle>
            <a:lvl1pPr marL="0" indent="0" algn="l" defTabSz="685800" rtl="0" eaLnBrk="1" latinLnBrk="0" hangingPunct="1">
              <a:spcBef>
                <a:spcPts val="300"/>
              </a:spcBef>
              <a:buNone/>
              <a:defRPr lang="en-US" sz="2400" b="0" i="0" kern="1200" dirty="0">
                <a:solidFill>
                  <a:srgbClr val="AA0016">
                    <a:lumMod val="50000"/>
                  </a:srgbClr>
                </a:solidFill>
                <a:latin typeface="Avenir Book" panose="02000503020000020003" pitchFamily="2" charset="0"/>
                <a:ea typeface="+mn-ea"/>
                <a:cs typeface="Arial" panose="020B0604020202020204" pitchFamily="34" charset="0"/>
              </a:defRPr>
            </a:lvl1pPr>
          </a:lstStyle>
          <a:p>
            <a:pPr lvl="0"/>
            <a:r>
              <a:rPr lang="en-US">
                <a:latin typeface="+mj-lt"/>
              </a:rPr>
              <a:t>TITLE</a:t>
            </a:r>
            <a:endParaRPr lang="en-US"/>
          </a:p>
        </p:txBody>
      </p:sp>
      <p:sp>
        <p:nvSpPr>
          <p:cNvPr id="15" name="Text Placeholder 35">
            <a:extLst>
              <a:ext uri="{FF2B5EF4-FFF2-40B4-BE49-F238E27FC236}">
                <a16:creationId xmlns:a16="http://schemas.microsoft.com/office/drawing/2014/main" id="{B1069719-3544-7C44-6419-E2284D72A9F9}"/>
              </a:ext>
            </a:extLst>
          </p:cNvPr>
          <p:cNvSpPr>
            <a:spLocks noGrp="1"/>
          </p:cNvSpPr>
          <p:nvPr>
            <p:ph type="body" sz="quarter" idx="11" hasCustomPrompt="1"/>
          </p:nvPr>
        </p:nvSpPr>
        <p:spPr>
          <a:xfrm>
            <a:off x="3050272" y="5228812"/>
            <a:ext cx="2556933" cy="248571"/>
          </a:xfrm>
          <a:prstGeom prst="rect">
            <a:avLst/>
          </a:prstGeom>
        </p:spPr>
        <p:txBody>
          <a:bodyPr/>
          <a:lstStyle>
            <a:lvl1pPr marL="0" indent="0" algn="l" defTabSz="685800" rtl="0" eaLnBrk="1" latinLnBrk="0" hangingPunct="1">
              <a:spcBef>
                <a:spcPts val="300"/>
              </a:spcBef>
              <a:buNone/>
              <a:defRPr lang="en-US" sz="1400" b="0" i="0" kern="1200" dirty="0">
                <a:solidFill>
                  <a:srgbClr val="564B4D">
                    <a:lumMod val="50000"/>
                  </a:srgbClr>
                </a:solidFill>
                <a:latin typeface="Avenir Book" panose="02000503020000020003" pitchFamily="2" charset="0"/>
                <a:ea typeface="+mn-ea"/>
                <a:cs typeface="+mn-cs"/>
              </a:defRPr>
            </a:lvl1pPr>
          </a:lstStyle>
          <a:p>
            <a:pPr lvl="0"/>
            <a:r>
              <a:rPr lang="en-US">
                <a:latin typeface="+mj-lt"/>
              </a:rPr>
              <a:t>SUBTITLE</a:t>
            </a:r>
            <a:endParaRPr lang="en-US"/>
          </a:p>
        </p:txBody>
      </p:sp>
      <p:sp>
        <p:nvSpPr>
          <p:cNvPr id="16" name="Text Placeholder 35">
            <a:extLst>
              <a:ext uri="{FF2B5EF4-FFF2-40B4-BE49-F238E27FC236}">
                <a16:creationId xmlns:a16="http://schemas.microsoft.com/office/drawing/2014/main" id="{12172B34-FE42-54E3-AF5F-1A83A45F43C7}"/>
              </a:ext>
            </a:extLst>
          </p:cNvPr>
          <p:cNvSpPr>
            <a:spLocks noGrp="1"/>
          </p:cNvSpPr>
          <p:nvPr>
            <p:ph type="body" sz="quarter" idx="13" hasCustomPrompt="1"/>
          </p:nvPr>
        </p:nvSpPr>
        <p:spPr>
          <a:xfrm>
            <a:off x="3050272" y="5501516"/>
            <a:ext cx="2556933" cy="227951"/>
          </a:xfrm>
          <a:prstGeom prst="rect">
            <a:avLst/>
          </a:prstGeom>
        </p:spPr>
        <p:txBody>
          <a:bodyPr/>
          <a:lstStyle>
            <a:lvl1pPr marL="0" indent="0" algn="l" defTabSz="685800" rtl="0" eaLnBrk="1" latinLnBrk="0" hangingPunct="1">
              <a:spcBef>
                <a:spcPts val="300"/>
              </a:spcBef>
              <a:buNone/>
              <a:defRPr lang="en-US" sz="1100" b="0" i="0" kern="1200" dirty="0">
                <a:solidFill>
                  <a:srgbClr val="9A979F">
                    <a:lumMod val="75000"/>
                  </a:srgbClr>
                </a:solidFill>
                <a:latin typeface="Avenir Book" panose="02000503020000020003" pitchFamily="2" charset="0"/>
                <a:ea typeface="+mn-ea"/>
                <a:cs typeface="+mn-cs"/>
              </a:defRPr>
            </a:lvl1pPr>
          </a:lstStyle>
          <a:p>
            <a:pPr lvl="0"/>
            <a:r>
              <a:rPr lang="en-US">
                <a:latin typeface="+mj-lt"/>
              </a:rPr>
              <a:t>CONTRIBUTERS</a:t>
            </a:r>
            <a:endParaRPr lang="en-US"/>
          </a:p>
        </p:txBody>
      </p:sp>
      <p:sp>
        <p:nvSpPr>
          <p:cNvPr id="17" name="Text Placeholder 35">
            <a:extLst>
              <a:ext uri="{FF2B5EF4-FFF2-40B4-BE49-F238E27FC236}">
                <a16:creationId xmlns:a16="http://schemas.microsoft.com/office/drawing/2014/main" id="{7AACEA4F-1399-C5A4-7C15-4DBF3F10F3AB}"/>
              </a:ext>
            </a:extLst>
          </p:cNvPr>
          <p:cNvSpPr>
            <a:spLocks noGrp="1"/>
          </p:cNvSpPr>
          <p:nvPr>
            <p:ph type="body" sz="quarter" idx="14" hasCustomPrompt="1"/>
          </p:nvPr>
        </p:nvSpPr>
        <p:spPr>
          <a:xfrm>
            <a:off x="334380" y="-2585"/>
            <a:ext cx="2556933" cy="227951"/>
          </a:xfrm>
          <a:prstGeom prst="rect">
            <a:avLst/>
          </a:prstGeom>
          <a:ln>
            <a:noFill/>
          </a:ln>
        </p:spPr>
        <p:txBody>
          <a:bodyPr/>
          <a:lstStyle>
            <a:lvl1pPr marL="0" indent="0" algn="l" defTabSz="685800" rtl="0" eaLnBrk="1" latinLnBrk="0" hangingPunct="1">
              <a:spcBef>
                <a:spcPts val="400"/>
              </a:spcBef>
              <a:buNone/>
              <a:defRPr lang="en-US" sz="1050" b="0" i="0" kern="1200" dirty="0">
                <a:solidFill>
                  <a:srgbClr val="9A979F">
                    <a:lumMod val="75000"/>
                  </a:srgbClr>
                </a:solidFill>
                <a:latin typeface="Avenir Book" panose="02000503020000020003" pitchFamily="2" charset="0"/>
                <a:ea typeface="+mn-ea"/>
                <a:cs typeface="+mn-cs"/>
              </a:defRPr>
            </a:lvl1pPr>
          </a:lstStyle>
          <a:p>
            <a:pPr>
              <a:spcBef>
                <a:spcPts val="400"/>
              </a:spcBef>
            </a:pPr>
            <a:r>
              <a:rPr lang="en-US" sz="1050" b="1">
                <a:solidFill>
                  <a:srgbClr val="9A979F">
                    <a:lumMod val="75000"/>
                  </a:srgbClr>
                </a:solidFill>
                <a:latin typeface="Arial"/>
              </a:rPr>
              <a:t>Jan. 1 2017</a:t>
            </a:r>
          </a:p>
        </p:txBody>
      </p:sp>
      <p:pic>
        <p:nvPicPr>
          <p:cNvPr id="18" name="Picture 17">
            <a:extLst>
              <a:ext uri="{FF2B5EF4-FFF2-40B4-BE49-F238E27FC236}">
                <a16:creationId xmlns:a16="http://schemas.microsoft.com/office/drawing/2014/main" id="{BA4DF855-60DA-19CF-4B02-C89E380A27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5265" y="6375907"/>
            <a:ext cx="6350326" cy="635033"/>
          </a:xfrm>
          <a:prstGeom prst="rect">
            <a:avLst/>
          </a:prstGeom>
        </p:spPr>
      </p:pic>
      <p:pic>
        <p:nvPicPr>
          <p:cNvPr id="19" name="Picture 18">
            <a:extLst>
              <a:ext uri="{FF2B5EF4-FFF2-40B4-BE49-F238E27FC236}">
                <a16:creationId xmlns:a16="http://schemas.microsoft.com/office/drawing/2014/main" id="{61A00DF7-B719-0254-16DA-3EE5C30283F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40759" y="111390"/>
            <a:ext cx="794987" cy="794987"/>
          </a:xfrm>
          <a:prstGeom prst="rect">
            <a:avLst/>
          </a:prstGeom>
        </p:spPr>
      </p:pic>
      <p:pic>
        <p:nvPicPr>
          <p:cNvPr id="2" name="Picture 1" descr="A logo for a company&#10;&#10;Description automatically generated">
            <a:extLst>
              <a:ext uri="{FF2B5EF4-FFF2-40B4-BE49-F238E27FC236}">
                <a16:creationId xmlns:a16="http://schemas.microsoft.com/office/drawing/2014/main" id="{B922E826-4DDF-F578-5E75-6A7F23B17DEC}"/>
              </a:ext>
            </a:extLst>
          </p:cNvPr>
          <p:cNvPicPr>
            <a:picLocks noChangeAspect="1"/>
          </p:cNvPicPr>
          <p:nvPr userDrawn="1"/>
        </p:nvPicPr>
        <p:blipFill>
          <a:blip r:embed="rId4"/>
          <a:stretch>
            <a:fillRect/>
          </a:stretch>
        </p:blipFill>
        <p:spPr>
          <a:xfrm>
            <a:off x="9572679" y="111390"/>
            <a:ext cx="1538990" cy="704088"/>
          </a:xfrm>
          <a:prstGeom prst="rect">
            <a:avLst/>
          </a:prstGeom>
        </p:spPr>
      </p:pic>
    </p:spTree>
    <p:extLst>
      <p:ext uri="{BB962C8B-B14F-4D97-AF65-F5344CB8AC3E}">
        <p14:creationId xmlns:p14="http://schemas.microsoft.com/office/powerpoint/2010/main" val="196271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Short Title and Content">
    <p:spTree>
      <p:nvGrpSpPr>
        <p:cNvPr id="1" name=""/>
        <p:cNvGrpSpPr/>
        <p:nvPr/>
      </p:nvGrpSpPr>
      <p:grpSpPr>
        <a:xfrm>
          <a:off x="0" y="0"/>
          <a:ext cx="0" cy="0"/>
          <a:chOff x="0" y="0"/>
          <a:chExt cx="0" cy="0"/>
        </a:xfrm>
      </p:grpSpPr>
      <p:cxnSp>
        <p:nvCxnSpPr>
          <p:cNvPr id="7" name="Straight Connector 6"/>
          <p:cNvCxnSpPr/>
          <p:nvPr userDrawn="1"/>
        </p:nvCxnSpPr>
        <p:spPr>
          <a:xfrm flipH="1">
            <a:off x="1219200" y="863600"/>
            <a:ext cx="11226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H="1">
            <a:off x="1473200" y="863600"/>
            <a:ext cx="4030133" cy="0"/>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982133" y="863600"/>
            <a:ext cx="1710267" cy="0"/>
          </a:xfrm>
          <a:prstGeom prst="line">
            <a:avLst/>
          </a:prstGeom>
          <a:ln w="762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Text Placeholder 35"/>
          <p:cNvSpPr>
            <a:spLocks noGrp="1"/>
          </p:cNvSpPr>
          <p:nvPr>
            <p:ph type="body" sz="quarter" idx="10" hasCustomPrompt="1"/>
          </p:nvPr>
        </p:nvSpPr>
        <p:spPr>
          <a:xfrm>
            <a:off x="931333" y="362789"/>
            <a:ext cx="10684933" cy="373812"/>
          </a:xfrm>
          <a:prstGeom prst="rect">
            <a:avLst/>
          </a:prstGeom>
        </p:spPr>
        <p:txBody>
          <a:bodyPr/>
          <a:lstStyle>
            <a:lvl1pPr marL="0" indent="0" algn="l" defTabSz="685800" rtl="0" eaLnBrk="1" latinLnBrk="0" hangingPunct="1">
              <a:spcBef>
                <a:spcPts val="300"/>
              </a:spcBef>
              <a:buNone/>
              <a:defRPr lang="en-US" sz="1800" b="1" kern="1200" dirty="0">
                <a:solidFill>
                  <a:srgbClr val="AA0016">
                    <a:lumMod val="50000"/>
                  </a:srgbClr>
                </a:solidFill>
                <a:latin typeface="Avenir Book" panose="02000503020000020003" pitchFamily="2" charset="0"/>
                <a:ea typeface="+mn-ea"/>
                <a:cs typeface="Arial" panose="020B0604020202020204" pitchFamily="34" charset="0"/>
              </a:defRPr>
            </a:lvl1pPr>
          </a:lstStyle>
          <a:p>
            <a:pPr lvl="0"/>
            <a:r>
              <a:rPr lang="en-US">
                <a:latin typeface="+mj-lt"/>
              </a:rPr>
              <a:t>TITLE</a:t>
            </a: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08882" y="5973030"/>
            <a:ext cx="4255496" cy="1063874"/>
          </a:xfrm>
          <a:prstGeom prst="rect">
            <a:avLst/>
          </a:prstGeom>
        </p:spPr>
      </p:pic>
      <p:pic>
        <p:nvPicPr>
          <p:cNvPr id="2" name="Picture 1" descr="Text&#10;&#10;Description automatically generated">
            <a:extLst>
              <a:ext uri="{FF2B5EF4-FFF2-40B4-BE49-F238E27FC236}">
                <a16:creationId xmlns:a16="http://schemas.microsoft.com/office/drawing/2014/main" id="{0E26359E-6CE8-B66A-5BCF-90B742D51B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94" y="6254964"/>
            <a:ext cx="1493518" cy="560965"/>
          </a:xfrm>
          <a:prstGeom prst="rect">
            <a:avLst/>
          </a:prstGeom>
        </p:spPr>
      </p:pic>
      <p:sp>
        <p:nvSpPr>
          <p:cNvPr id="3" name="Slide Number Placeholder 1">
            <a:extLst>
              <a:ext uri="{FF2B5EF4-FFF2-40B4-BE49-F238E27FC236}">
                <a16:creationId xmlns:a16="http://schemas.microsoft.com/office/drawing/2014/main" id="{0A4425AB-1E3C-A311-1675-1F93EAAD2C52}"/>
              </a:ext>
            </a:extLst>
          </p:cNvPr>
          <p:cNvSpPr>
            <a:spLocks noGrp="1"/>
          </p:cNvSpPr>
          <p:nvPr>
            <p:ph type="sldNum" sz="quarter" idx="4"/>
          </p:nvPr>
        </p:nvSpPr>
        <p:spPr>
          <a:xfrm>
            <a:off x="9448800" y="2009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C309F-769C-1541-9E55-070CF425904F}" type="slidenum">
              <a:rPr lang="en-US" smtClean="0"/>
              <a:pPr/>
              <a:t>‹#›</a:t>
            </a:fld>
            <a:endParaRPr lang="en-US"/>
          </a:p>
        </p:txBody>
      </p:sp>
    </p:spTree>
    <p:extLst>
      <p:ext uri="{BB962C8B-B14F-4D97-AF65-F5344CB8AC3E}">
        <p14:creationId xmlns:p14="http://schemas.microsoft.com/office/powerpoint/2010/main" val="1732854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lumMod val="25000"/>
            <a:lumOff val="75000"/>
          </a:schemeClr>
        </a:solidFill>
        <a:effectLst/>
      </p:bgPr>
    </p:bg>
    <p:spTree>
      <p:nvGrpSpPr>
        <p:cNvPr id="1" name=""/>
        <p:cNvGrpSpPr/>
        <p:nvPr/>
      </p:nvGrpSpPr>
      <p:grpSpPr>
        <a:xfrm>
          <a:off x="0" y="0"/>
          <a:ext cx="0" cy="0"/>
          <a:chOff x="0" y="0"/>
          <a:chExt cx="0" cy="0"/>
        </a:xfrm>
      </p:grpSpPr>
      <p:sp>
        <p:nvSpPr>
          <p:cNvPr id="7" name="Isosceles Triangle 6"/>
          <p:cNvSpPr/>
          <p:nvPr userDrawn="1"/>
        </p:nvSpPr>
        <p:spPr>
          <a:xfrm>
            <a:off x="0" y="1701800"/>
            <a:ext cx="12192000" cy="5156200"/>
          </a:xfrm>
          <a:prstGeom prst="triangle">
            <a:avLst>
              <a:gd name="adj" fmla="val 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8" name="Isosceles Triangle 7"/>
          <p:cNvSpPr/>
          <p:nvPr userDrawn="1"/>
        </p:nvSpPr>
        <p:spPr>
          <a:xfrm flipH="1">
            <a:off x="6096000" y="4737100"/>
            <a:ext cx="6096000" cy="2120900"/>
          </a:xfrm>
          <a:prstGeom prst="triangle">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990000"/>
              </a:solidFill>
            </a:endParaRPr>
          </a:p>
        </p:txBody>
      </p:sp>
      <p:cxnSp>
        <p:nvCxnSpPr>
          <p:cNvPr id="11" name="Straight Connector 10"/>
          <p:cNvCxnSpPr/>
          <p:nvPr userDrawn="1"/>
        </p:nvCxnSpPr>
        <p:spPr>
          <a:xfrm flipH="1">
            <a:off x="626536" y="5791200"/>
            <a:ext cx="911013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35"/>
          <p:cNvSpPr>
            <a:spLocks noGrp="1"/>
          </p:cNvSpPr>
          <p:nvPr>
            <p:ph type="body" sz="quarter" idx="10" hasCustomPrompt="1"/>
          </p:nvPr>
        </p:nvSpPr>
        <p:spPr>
          <a:xfrm>
            <a:off x="626533" y="5428252"/>
            <a:ext cx="3691467" cy="333874"/>
          </a:xfrm>
          <a:prstGeom prst="rect">
            <a:avLst/>
          </a:prstGeom>
        </p:spPr>
        <p:txBody>
          <a:bodyPr/>
          <a:lstStyle>
            <a:lvl1pPr marL="0" indent="0" algn="l" defTabSz="685800" rtl="0" eaLnBrk="1" latinLnBrk="0" hangingPunct="1">
              <a:spcBef>
                <a:spcPts val="300"/>
              </a:spcBef>
              <a:buNone/>
              <a:defRPr lang="en-US" sz="1800" b="1" kern="1200" baseline="0" dirty="0">
                <a:solidFill>
                  <a:schemeClr val="accent1">
                    <a:lumMod val="75000"/>
                    <a:lumOff val="25000"/>
                  </a:schemeClr>
                </a:solidFill>
                <a:latin typeface="Arial" panose="020B0604020202020204" pitchFamily="34" charset="0"/>
                <a:ea typeface="+mn-ea"/>
                <a:cs typeface="Arial" panose="020B0604020202020204" pitchFamily="34" charset="0"/>
              </a:defRPr>
            </a:lvl1pPr>
          </a:lstStyle>
          <a:p>
            <a:pPr lvl="0"/>
            <a:r>
              <a:rPr lang="en-US">
                <a:latin typeface="+mj-lt"/>
              </a:rPr>
              <a:t>SECTION TITLE</a:t>
            </a: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40" y="5946526"/>
            <a:ext cx="4255496" cy="1063874"/>
          </a:xfrm>
          <a:prstGeom prst="rect">
            <a:avLst/>
          </a:prstGeom>
        </p:spPr>
      </p:pic>
    </p:spTree>
    <p:extLst>
      <p:ext uri="{BB962C8B-B14F-4D97-AF65-F5344CB8AC3E}">
        <p14:creationId xmlns:p14="http://schemas.microsoft.com/office/powerpoint/2010/main" val="2926502404"/>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08882" y="5973030"/>
            <a:ext cx="4255496" cy="1063874"/>
          </a:xfrm>
          <a:prstGeom prst="rect">
            <a:avLst/>
          </a:prstGeom>
        </p:spPr>
      </p:pic>
      <p:pic>
        <p:nvPicPr>
          <p:cNvPr id="2" name="Picture 1" descr="Text&#10;&#10;Description automatically generated">
            <a:extLst>
              <a:ext uri="{FF2B5EF4-FFF2-40B4-BE49-F238E27FC236}">
                <a16:creationId xmlns:a16="http://schemas.microsoft.com/office/drawing/2014/main" id="{6B71414B-652E-8402-D764-83115D2BCD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94" y="6254964"/>
            <a:ext cx="1493518" cy="560965"/>
          </a:xfrm>
          <a:prstGeom prst="rect">
            <a:avLst/>
          </a:prstGeom>
        </p:spPr>
      </p:pic>
    </p:spTree>
    <p:extLst>
      <p:ext uri="{BB962C8B-B14F-4D97-AF65-F5344CB8AC3E}">
        <p14:creationId xmlns:p14="http://schemas.microsoft.com/office/powerpoint/2010/main" val="3089368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3" name="Isosceles Triangle 2"/>
          <p:cNvSpPr/>
          <p:nvPr userDrawn="1"/>
        </p:nvSpPr>
        <p:spPr>
          <a:xfrm rot="10800000">
            <a:off x="0" y="-1"/>
            <a:ext cx="11684000" cy="2349500"/>
          </a:xfrm>
          <a:prstGeom prst="triangle">
            <a:avLst>
              <a:gd name="adj" fmla="val 8579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4" name="Isosceles Triangle 3"/>
          <p:cNvSpPr/>
          <p:nvPr userDrawn="1"/>
        </p:nvSpPr>
        <p:spPr>
          <a:xfrm rot="5400000">
            <a:off x="-1862667" y="1862669"/>
            <a:ext cx="6858000" cy="3132667"/>
          </a:xfrm>
          <a:prstGeom prs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6" name="Text Placeholder 35"/>
          <p:cNvSpPr>
            <a:spLocks noGrp="1"/>
          </p:cNvSpPr>
          <p:nvPr>
            <p:ph type="body" sz="quarter" idx="10" hasCustomPrompt="1"/>
          </p:nvPr>
        </p:nvSpPr>
        <p:spPr>
          <a:xfrm>
            <a:off x="3132671" y="3095126"/>
            <a:ext cx="6011332" cy="333874"/>
          </a:xfrm>
          <a:prstGeom prst="rect">
            <a:avLst/>
          </a:prstGeom>
        </p:spPr>
        <p:txBody>
          <a:bodyPr/>
          <a:lstStyle>
            <a:lvl1pPr marL="0" indent="0" algn="l" defTabSz="685800" rtl="0" eaLnBrk="1" latinLnBrk="0" hangingPunct="1">
              <a:spcBef>
                <a:spcPts val="300"/>
              </a:spcBef>
              <a:buNone/>
              <a:defRPr lang="en-US" sz="1800" b="1" kern="1200" baseline="0" dirty="0">
                <a:solidFill>
                  <a:schemeClr val="accent1">
                    <a:lumMod val="75000"/>
                    <a:lumOff val="25000"/>
                  </a:schemeClr>
                </a:solidFill>
                <a:latin typeface="Avenir Book" panose="02000503020000020003" pitchFamily="2" charset="0"/>
                <a:ea typeface="+mn-ea"/>
                <a:cs typeface="Arial" panose="020B0604020202020204" pitchFamily="34" charset="0"/>
              </a:defRPr>
            </a:lvl1pPr>
          </a:lstStyle>
          <a:p>
            <a:pPr lvl="0"/>
            <a:r>
              <a:rPr lang="en-US">
                <a:latin typeface="+mj-lt"/>
              </a:rPr>
              <a:t>CONCLUSION/QUESTIONS?</a:t>
            </a:r>
            <a:endParaRPr lang="en-US"/>
          </a:p>
        </p:txBody>
      </p:sp>
      <p:cxnSp>
        <p:nvCxnSpPr>
          <p:cNvPr id="7" name="Straight Connector 6"/>
          <p:cNvCxnSpPr/>
          <p:nvPr userDrawn="1"/>
        </p:nvCxnSpPr>
        <p:spPr>
          <a:xfrm flipH="1">
            <a:off x="2540000" y="3429000"/>
            <a:ext cx="7941733" cy="0"/>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5265" y="6375907"/>
            <a:ext cx="6350326" cy="635033"/>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40759" y="111390"/>
            <a:ext cx="794987" cy="794987"/>
          </a:xfrm>
          <a:prstGeom prst="rect">
            <a:avLst/>
          </a:prstGeom>
        </p:spPr>
      </p:pic>
    </p:spTree>
    <p:extLst>
      <p:ext uri="{BB962C8B-B14F-4D97-AF65-F5344CB8AC3E}">
        <p14:creationId xmlns:p14="http://schemas.microsoft.com/office/powerpoint/2010/main" val="1688015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hort Title and Content">
    <p:spTree>
      <p:nvGrpSpPr>
        <p:cNvPr id="1" name=""/>
        <p:cNvGrpSpPr/>
        <p:nvPr/>
      </p:nvGrpSpPr>
      <p:grpSpPr>
        <a:xfrm>
          <a:off x="0" y="0"/>
          <a:ext cx="0" cy="0"/>
          <a:chOff x="0" y="0"/>
          <a:chExt cx="0" cy="0"/>
        </a:xfrm>
      </p:grpSpPr>
      <p:cxnSp>
        <p:nvCxnSpPr>
          <p:cNvPr id="7" name="Straight Connector 6"/>
          <p:cNvCxnSpPr/>
          <p:nvPr userDrawn="1"/>
        </p:nvCxnSpPr>
        <p:spPr>
          <a:xfrm flipH="1">
            <a:off x="1219200" y="863600"/>
            <a:ext cx="11226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H="1">
            <a:off x="1473200" y="863600"/>
            <a:ext cx="4030133" cy="0"/>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982133" y="863600"/>
            <a:ext cx="1710267" cy="0"/>
          </a:xfrm>
          <a:prstGeom prst="line">
            <a:avLst/>
          </a:prstGeom>
          <a:ln w="762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Text Placeholder 35"/>
          <p:cNvSpPr>
            <a:spLocks noGrp="1"/>
          </p:cNvSpPr>
          <p:nvPr>
            <p:ph type="body" sz="quarter" idx="10" hasCustomPrompt="1"/>
          </p:nvPr>
        </p:nvSpPr>
        <p:spPr>
          <a:xfrm>
            <a:off x="982133" y="394751"/>
            <a:ext cx="10684933" cy="373812"/>
          </a:xfrm>
          <a:prstGeom prst="rect">
            <a:avLst/>
          </a:prstGeom>
        </p:spPr>
        <p:txBody>
          <a:bodyPr/>
          <a:lstStyle>
            <a:lvl1pPr marL="0" indent="0" algn="l" defTabSz="685800" rtl="0" eaLnBrk="1" latinLnBrk="0" hangingPunct="1">
              <a:spcBef>
                <a:spcPts val="300"/>
              </a:spcBef>
              <a:buNone/>
              <a:defRPr lang="en-US" sz="1800" b="1" kern="1200" dirty="0">
                <a:solidFill>
                  <a:srgbClr val="AA0016">
                    <a:lumMod val="50000"/>
                  </a:srgbClr>
                </a:solidFill>
                <a:latin typeface="Avenir Book" panose="02000503020000020003" pitchFamily="2" charset="0"/>
                <a:ea typeface="+mn-ea"/>
                <a:cs typeface="Times New Roman" panose="02020603050405020304" pitchFamily="18" charset="0"/>
              </a:defRPr>
            </a:lvl1pPr>
          </a:lstStyle>
          <a:p>
            <a:pPr lvl="0"/>
            <a:r>
              <a:rPr lang="en-US">
                <a:latin typeface="+mj-lt"/>
              </a:rPr>
              <a:t>TITLE</a:t>
            </a: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08882" y="5973030"/>
            <a:ext cx="4255496" cy="1063874"/>
          </a:xfrm>
          <a:prstGeom prst="rect">
            <a:avLst/>
          </a:prstGeom>
        </p:spPr>
      </p:pic>
      <p:pic>
        <p:nvPicPr>
          <p:cNvPr id="2" name="Picture 1" descr="Text&#10;&#10;Description automatically generated">
            <a:extLst>
              <a:ext uri="{FF2B5EF4-FFF2-40B4-BE49-F238E27FC236}">
                <a16:creationId xmlns:a16="http://schemas.microsoft.com/office/drawing/2014/main" id="{B3D8F063-0551-7DDE-22B7-92EFE9903B7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94" y="6254964"/>
            <a:ext cx="1493518" cy="560965"/>
          </a:xfrm>
          <a:prstGeom prst="rect">
            <a:avLst/>
          </a:prstGeom>
        </p:spPr>
      </p:pic>
    </p:spTree>
    <p:extLst>
      <p:ext uri="{BB962C8B-B14F-4D97-AF65-F5344CB8AC3E}">
        <p14:creationId xmlns:p14="http://schemas.microsoft.com/office/powerpoint/2010/main" val="2735271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5562A27-6BB3-93F8-0635-E54E3C150E40}"/>
              </a:ext>
            </a:extLst>
          </p:cNvPr>
          <p:cNvSpPr>
            <a:spLocks noGrp="1"/>
          </p:cNvSpPr>
          <p:nvPr>
            <p:ph type="sldNum" sz="quarter" idx="12"/>
          </p:nvPr>
        </p:nvSpPr>
        <p:spPr>
          <a:xfrm>
            <a:off x="11507514" y="41692"/>
            <a:ext cx="548640" cy="365125"/>
          </a:xfrm>
          <a:prstGeom prst="rect">
            <a:avLst/>
          </a:prstGeom>
        </p:spPr>
        <p:txBody>
          <a:bodyPr/>
          <a:lstStyle>
            <a:lvl1pPr algn="r">
              <a:defRPr sz="1600">
                <a:solidFill>
                  <a:schemeClr val="accent6"/>
                </a:solidFill>
                <a:latin typeface="Avenir Book" panose="02000503020000020003" pitchFamily="2" charset="0"/>
              </a:defRPr>
            </a:lvl1pPr>
          </a:lstStyle>
          <a:p>
            <a:fld id="{3E42D4C3-81CA-9A44-B950-E18D344B504E}" type="slidenum">
              <a:rPr lang="en-US" smtClean="0"/>
              <a:pPr/>
              <a:t>‹#›</a:t>
            </a:fld>
            <a:endParaRPr lang="en-US"/>
          </a:p>
        </p:txBody>
      </p:sp>
      <p:cxnSp>
        <p:nvCxnSpPr>
          <p:cNvPr id="7" name="Straight Connector 6">
            <a:extLst>
              <a:ext uri="{FF2B5EF4-FFF2-40B4-BE49-F238E27FC236}">
                <a16:creationId xmlns:a16="http://schemas.microsoft.com/office/drawing/2014/main" id="{AB8D1A7F-8487-5183-99F5-F6FDF83918EF}"/>
              </a:ext>
            </a:extLst>
          </p:cNvPr>
          <p:cNvCxnSpPr/>
          <p:nvPr userDrawn="1"/>
        </p:nvCxnSpPr>
        <p:spPr>
          <a:xfrm flipH="1">
            <a:off x="1219200" y="863600"/>
            <a:ext cx="11226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62B8B96-AB56-ABD5-047F-67797BAAED9E}"/>
              </a:ext>
            </a:extLst>
          </p:cNvPr>
          <p:cNvCxnSpPr/>
          <p:nvPr userDrawn="1"/>
        </p:nvCxnSpPr>
        <p:spPr>
          <a:xfrm flipH="1">
            <a:off x="1473200" y="863600"/>
            <a:ext cx="4030133" cy="0"/>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8D82EF7-62AE-1F19-6673-64791FAE8347}"/>
              </a:ext>
            </a:extLst>
          </p:cNvPr>
          <p:cNvCxnSpPr/>
          <p:nvPr userDrawn="1"/>
        </p:nvCxnSpPr>
        <p:spPr>
          <a:xfrm flipH="1">
            <a:off x="982133" y="863600"/>
            <a:ext cx="1710267" cy="0"/>
          </a:xfrm>
          <a:prstGeom prst="line">
            <a:avLst/>
          </a:prstGeom>
          <a:ln w="762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5">
            <a:extLst>
              <a:ext uri="{FF2B5EF4-FFF2-40B4-BE49-F238E27FC236}">
                <a16:creationId xmlns:a16="http://schemas.microsoft.com/office/drawing/2014/main" id="{83B2B8CB-2199-4BFD-AD12-47ED833F3AEC}"/>
              </a:ext>
            </a:extLst>
          </p:cNvPr>
          <p:cNvSpPr>
            <a:spLocks noGrp="1"/>
          </p:cNvSpPr>
          <p:nvPr>
            <p:ph type="body" sz="quarter" idx="10" hasCustomPrompt="1"/>
          </p:nvPr>
        </p:nvSpPr>
        <p:spPr>
          <a:xfrm>
            <a:off x="982133" y="452151"/>
            <a:ext cx="10634133" cy="373812"/>
          </a:xfrm>
          <a:prstGeom prst="rect">
            <a:avLst/>
          </a:prstGeom>
          <a:noFill/>
          <a:ln>
            <a:noFill/>
          </a:ln>
        </p:spPr>
        <p:txBody>
          <a:bodyPr/>
          <a:lstStyle>
            <a:lvl1pPr marL="0" indent="0" algn="l" defTabSz="685800" rtl="0" eaLnBrk="1" latinLnBrk="0" hangingPunct="1">
              <a:spcBef>
                <a:spcPts val="300"/>
              </a:spcBef>
              <a:buNone/>
              <a:defRPr lang="en-US" sz="1800" b="0" i="0" kern="1200" dirty="0">
                <a:solidFill>
                  <a:srgbClr val="AA0016">
                    <a:lumMod val="50000"/>
                  </a:srgbClr>
                </a:solidFill>
                <a:latin typeface="Avenir Book" panose="02000503020000020003" pitchFamily="2" charset="0"/>
                <a:ea typeface="+mn-ea"/>
                <a:cs typeface="Arial" panose="020B0604020202020204" pitchFamily="34" charset="0"/>
              </a:defRPr>
            </a:lvl1pPr>
          </a:lstStyle>
          <a:p>
            <a:pPr lvl="0"/>
            <a:r>
              <a:rPr lang="en-US"/>
              <a:t>Agenda</a:t>
            </a:r>
          </a:p>
        </p:txBody>
      </p:sp>
      <p:pic>
        <p:nvPicPr>
          <p:cNvPr id="11" name="Picture 10">
            <a:extLst>
              <a:ext uri="{FF2B5EF4-FFF2-40B4-BE49-F238E27FC236}">
                <a16:creationId xmlns:a16="http://schemas.microsoft.com/office/drawing/2014/main" id="{A227A2C2-0C75-620C-B265-C221474EA9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08882" y="5973030"/>
            <a:ext cx="4255496" cy="1063874"/>
          </a:xfrm>
          <a:prstGeom prst="rect">
            <a:avLst/>
          </a:prstGeom>
        </p:spPr>
      </p:pic>
      <p:grpSp>
        <p:nvGrpSpPr>
          <p:cNvPr id="12" name="Group 11">
            <a:extLst>
              <a:ext uri="{FF2B5EF4-FFF2-40B4-BE49-F238E27FC236}">
                <a16:creationId xmlns:a16="http://schemas.microsoft.com/office/drawing/2014/main" id="{E9AD2B2C-9D34-4D60-8C0A-AF2DA16B6B36}"/>
              </a:ext>
            </a:extLst>
          </p:cNvPr>
          <p:cNvGrpSpPr/>
          <p:nvPr userDrawn="1"/>
        </p:nvGrpSpPr>
        <p:grpSpPr>
          <a:xfrm>
            <a:off x="2047045" y="1701893"/>
            <a:ext cx="8425067" cy="2560343"/>
            <a:chOff x="2032578" y="2302985"/>
            <a:chExt cx="8126844" cy="2252030"/>
          </a:xfrm>
        </p:grpSpPr>
        <p:grpSp>
          <p:nvGrpSpPr>
            <p:cNvPr id="13" name="Group 12">
              <a:extLst>
                <a:ext uri="{FF2B5EF4-FFF2-40B4-BE49-F238E27FC236}">
                  <a16:creationId xmlns:a16="http://schemas.microsoft.com/office/drawing/2014/main" id="{85DF4176-0011-C24D-7DED-5771CB892FF0}"/>
                </a:ext>
              </a:extLst>
            </p:cNvPr>
            <p:cNvGrpSpPr/>
            <p:nvPr/>
          </p:nvGrpSpPr>
          <p:grpSpPr>
            <a:xfrm>
              <a:off x="2032578" y="3071132"/>
              <a:ext cx="8126844" cy="712080"/>
              <a:chOff x="2032577" y="2025987"/>
              <a:chExt cx="8126844" cy="712080"/>
            </a:xfrm>
          </p:grpSpPr>
          <p:sp>
            <p:nvSpPr>
              <p:cNvPr id="28" name="Rectangle 27">
                <a:extLst>
                  <a:ext uri="{FF2B5EF4-FFF2-40B4-BE49-F238E27FC236}">
                    <a16:creationId xmlns:a16="http://schemas.microsoft.com/office/drawing/2014/main" id="{DC80CE5F-76D2-909E-169C-9820E3262051}"/>
                  </a:ext>
                </a:extLst>
              </p:cNvPr>
              <p:cNvSpPr/>
              <p:nvPr/>
            </p:nvSpPr>
            <p:spPr>
              <a:xfrm>
                <a:off x="2032577" y="2025987"/>
                <a:ext cx="960975" cy="710281"/>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29" name="Rectangle 28">
                <a:extLst>
                  <a:ext uri="{FF2B5EF4-FFF2-40B4-BE49-F238E27FC236}">
                    <a16:creationId xmlns:a16="http://schemas.microsoft.com/office/drawing/2014/main" id="{43DE27E3-1EA2-088E-D3A7-6B6851423107}"/>
                  </a:ext>
                </a:extLst>
              </p:cNvPr>
              <p:cNvSpPr/>
              <p:nvPr/>
            </p:nvSpPr>
            <p:spPr>
              <a:xfrm>
                <a:off x="2993555" y="2027075"/>
                <a:ext cx="1861471" cy="710992"/>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Title</a:t>
                </a:r>
              </a:p>
            </p:txBody>
          </p:sp>
          <p:sp>
            <p:nvSpPr>
              <p:cNvPr id="30" name="TextBox 29">
                <a:extLst>
                  <a:ext uri="{FF2B5EF4-FFF2-40B4-BE49-F238E27FC236}">
                    <a16:creationId xmlns:a16="http://schemas.microsoft.com/office/drawing/2014/main" id="{20F2339A-25D1-98CF-B2C1-A6BD7D1F5388}"/>
                  </a:ext>
                </a:extLst>
              </p:cNvPr>
              <p:cNvSpPr txBox="1"/>
              <p:nvPr/>
            </p:nvSpPr>
            <p:spPr>
              <a:xfrm>
                <a:off x="2320543" y="2120961"/>
                <a:ext cx="371413" cy="460215"/>
              </a:xfrm>
              <a:prstGeom prst="rect">
                <a:avLst/>
              </a:prstGeom>
              <a:solidFill>
                <a:schemeClr val="accent5"/>
              </a:solidFill>
            </p:spPr>
            <p:txBody>
              <a:bodyPr wrap="none" rtlCol="0">
                <a:spAutoFit/>
              </a:bodyPr>
              <a:lstStyle/>
              <a:p>
                <a:r>
                  <a:rPr lang="en-US" sz="2800">
                    <a:solidFill>
                      <a:schemeClr val="bg1"/>
                    </a:solidFill>
                    <a:latin typeface="Avenir Book" panose="02000503020000020003" pitchFamily="2" charset="0"/>
                  </a:rPr>
                  <a:t>2</a:t>
                </a:r>
              </a:p>
            </p:txBody>
          </p:sp>
          <p:sp>
            <p:nvSpPr>
              <p:cNvPr id="31" name="Rectangle 30">
                <a:extLst>
                  <a:ext uri="{FF2B5EF4-FFF2-40B4-BE49-F238E27FC236}">
                    <a16:creationId xmlns:a16="http://schemas.microsoft.com/office/drawing/2014/main" id="{BEC2598F-EDC9-C665-41A7-3115ADF23648}"/>
                  </a:ext>
                </a:extLst>
              </p:cNvPr>
              <p:cNvSpPr/>
              <p:nvPr/>
            </p:nvSpPr>
            <p:spPr>
              <a:xfrm>
                <a:off x="10072318" y="2027075"/>
                <a:ext cx="87103" cy="710992"/>
              </a:xfrm>
              <a:prstGeom prst="rect">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2" name="Rectangle 31">
                <a:extLst>
                  <a:ext uri="{FF2B5EF4-FFF2-40B4-BE49-F238E27FC236}">
                    <a16:creationId xmlns:a16="http://schemas.microsoft.com/office/drawing/2014/main" id="{F5D24621-7331-3F3F-34B0-1010372E350C}"/>
                  </a:ext>
                </a:extLst>
              </p:cNvPr>
              <p:cNvSpPr/>
              <p:nvPr/>
            </p:nvSpPr>
            <p:spPr>
              <a:xfrm>
                <a:off x="4931229" y="2027075"/>
                <a:ext cx="5141088" cy="710992"/>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300">
                  <a:solidFill>
                    <a:schemeClr val="tx2"/>
                  </a:solidFill>
                  <a:latin typeface="Avenir Book" panose="02000503020000020003" pitchFamily="2" charset="0"/>
                </a:endParaRPr>
              </a:p>
            </p:txBody>
          </p:sp>
          <p:sp>
            <p:nvSpPr>
              <p:cNvPr id="33" name="TextBox 32">
                <a:extLst>
                  <a:ext uri="{FF2B5EF4-FFF2-40B4-BE49-F238E27FC236}">
                    <a16:creationId xmlns:a16="http://schemas.microsoft.com/office/drawing/2014/main" id="{A917CD7A-C5FA-7850-6FCF-8AC6643CFB18}"/>
                  </a:ext>
                </a:extLst>
              </p:cNvPr>
              <p:cNvSpPr txBox="1"/>
              <p:nvPr/>
            </p:nvSpPr>
            <p:spPr>
              <a:xfrm>
                <a:off x="4931226" y="2164555"/>
                <a:ext cx="5141088" cy="270715"/>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tx2"/>
                    </a:solidFill>
                    <a:latin typeface="Avenir Book" panose="02000503020000020003" pitchFamily="2" charset="0"/>
                  </a:rPr>
                  <a:t>Description</a:t>
                </a:r>
              </a:p>
            </p:txBody>
          </p:sp>
        </p:grpSp>
        <p:grpSp>
          <p:nvGrpSpPr>
            <p:cNvPr id="14" name="Group 13">
              <a:extLst>
                <a:ext uri="{FF2B5EF4-FFF2-40B4-BE49-F238E27FC236}">
                  <a16:creationId xmlns:a16="http://schemas.microsoft.com/office/drawing/2014/main" id="{A8CFCA0E-C6C7-319C-FD18-59B3EAED9E07}"/>
                </a:ext>
              </a:extLst>
            </p:cNvPr>
            <p:cNvGrpSpPr/>
            <p:nvPr/>
          </p:nvGrpSpPr>
          <p:grpSpPr>
            <a:xfrm>
              <a:off x="2032579" y="2302985"/>
              <a:ext cx="8126843" cy="710992"/>
              <a:chOff x="2032578" y="1248486"/>
              <a:chExt cx="8126843" cy="710992"/>
            </a:xfrm>
          </p:grpSpPr>
          <p:sp>
            <p:nvSpPr>
              <p:cNvPr id="22" name="Rectangle 21">
                <a:extLst>
                  <a:ext uri="{FF2B5EF4-FFF2-40B4-BE49-F238E27FC236}">
                    <a16:creationId xmlns:a16="http://schemas.microsoft.com/office/drawing/2014/main" id="{BBD16E6A-1DB3-1453-6471-63FE7E062CD2}"/>
                  </a:ext>
                </a:extLst>
              </p:cNvPr>
              <p:cNvSpPr/>
              <p:nvPr/>
            </p:nvSpPr>
            <p:spPr>
              <a:xfrm>
                <a:off x="2032578" y="1248486"/>
                <a:ext cx="960975" cy="71099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23" name="Rectangle 22">
                <a:extLst>
                  <a:ext uri="{FF2B5EF4-FFF2-40B4-BE49-F238E27FC236}">
                    <a16:creationId xmlns:a16="http://schemas.microsoft.com/office/drawing/2014/main" id="{A394FB47-EA25-E569-2F9E-E140FB4B40E9}"/>
                  </a:ext>
                </a:extLst>
              </p:cNvPr>
              <p:cNvSpPr/>
              <p:nvPr/>
            </p:nvSpPr>
            <p:spPr>
              <a:xfrm>
                <a:off x="2993557" y="1248486"/>
                <a:ext cx="1861473" cy="710992"/>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Title</a:t>
                </a:r>
              </a:p>
            </p:txBody>
          </p:sp>
          <p:sp>
            <p:nvSpPr>
              <p:cNvPr id="24" name="TextBox 23">
                <a:extLst>
                  <a:ext uri="{FF2B5EF4-FFF2-40B4-BE49-F238E27FC236}">
                    <a16:creationId xmlns:a16="http://schemas.microsoft.com/office/drawing/2014/main" id="{6BB8B8A1-EF64-E640-4332-6BEFB648946D}"/>
                  </a:ext>
                </a:extLst>
              </p:cNvPr>
              <p:cNvSpPr txBox="1"/>
              <p:nvPr/>
            </p:nvSpPr>
            <p:spPr>
              <a:xfrm>
                <a:off x="2320495" y="1342372"/>
                <a:ext cx="371413" cy="460215"/>
              </a:xfrm>
              <a:prstGeom prst="rect">
                <a:avLst/>
              </a:prstGeom>
              <a:solidFill>
                <a:schemeClr val="accent5"/>
              </a:solidFill>
            </p:spPr>
            <p:txBody>
              <a:bodyPr wrap="none" rtlCol="0">
                <a:spAutoFit/>
              </a:bodyPr>
              <a:lstStyle/>
              <a:p>
                <a:r>
                  <a:rPr lang="en-US" sz="2800">
                    <a:solidFill>
                      <a:schemeClr val="bg1"/>
                    </a:solidFill>
                    <a:latin typeface="Avenir Book" panose="02000503020000020003" pitchFamily="2" charset="0"/>
                  </a:rPr>
                  <a:t>1</a:t>
                </a:r>
              </a:p>
            </p:txBody>
          </p:sp>
          <p:sp>
            <p:nvSpPr>
              <p:cNvPr id="25" name="Rectangle 24">
                <a:extLst>
                  <a:ext uri="{FF2B5EF4-FFF2-40B4-BE49-F238E27FC236}">
                    <a16:creationId xmlns:a16="http://schemas.microsoft.com/office/drawing/2014/main" id="{FF93DAA2-CDEA-B5C2-AB47-18A37492BE62}"/>
                  </a:ext>
                </a:extLst>
              </p:cNvPr>
              <p:cNvSpPr/>
              <p:nvPr/>
            </p:nvSpPr>
            <p:spPr>
              <a:xfrm>
                <a:off x="10072318" y="1248486"/>
                <a:ext cx="87103" cy="710992"/>
              </a:xfrm>
              <a:prstGeom prst="rect">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26" name="Rectangle 25">
                <a:extLst>
                  <a:ext uri="{FF2B5EF4-FFF2-40B4-BE49-F238E27FC236}">
                    <a16:creationId xmlns:a16="http://schemas.microsoft.com/office/drawing/2014/main" id="{6E46C470-E3F4-0E2C-42A2-613397045272}"/>
                  </a:ext>
                </a:extLst>
              </p:cNvPr>
              <p:cNvSpPr/>
              <p:nvPr/>
            </p:nvSpPr>
            <p:spPr>
              <a:xfrm>
                <a:off x="4931231" y="1248486"/>
                <a:ext cx="5141088" cy="710992"/>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27" name="TextBox 26">
                <a:extLst>
                  <a:ext uri="{FF2B5EF4-FFF2-40B4-BE49-F238E27FC236}">
                    <a16:creationId xmlns:a16="http://schemas.microsoft.com/office/drawing/2014/main" id="{B9841148-F692-412D-74A3-83081D904DF8}"/>
                  </a:ext>
                </a:extLst>
              </p:cNvPr>
              <p:cNvSpPr txBox="1"/>
              <p:nvPr/>
            </p:nvSpPr>
            <p:spPr>
              <a:xfrm>
                <a:off x="4931226" y="1386126"/>
                <a:ext cx="5141088" cy="270715"/>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tx2"/>
                    </a:solidFill>
                    <a:latin typeface="Avenir Book" panose="02000503020000020003" pitchFamily="2" charset="0"/>
                  </a:rPr>
                  <a:t>Description</a:t>
                </a:r>
              </a:p>
            </p:txBody>
          </p:sp>
        </p:grpSp>
        <p:grpSp>
          <p:nvGrpSpPr>
            <p:cNvPr id="15" name="Group 14">
              <a:extLst>
                <a:ext uri="{FF2B5EF4-FFF2-40B4-BE49-F238E27FC236}">
                  <a16:creationId xmlns:a16="http://schemas.microsoft.com/office/drawing/2014/main" id="{33B59EDD-59A1-9185-28E6-92E97103D3A9}"/>
                </a:ext>
              </a:extLst>
            </p:cNvPr>
            <p:cNvGrpSpPr/>
            <p:nvPr/>
          </p:nvGrpSpPr>
          <p:grpSpPr>
            <a:xfrm>
              <a:off x="2032578" y="3844023"/>
              <a:ext cx="8126843" cy="710992"/>
              <a:chOff x="2032577" y="2789524"/>
              <a:chExt cx="8126843" cy="710992"/>
            </a:xfrm>
          </p:grpSpPr>
          <p:sp>
            <p:nvSpPr>
              <p:cNvPr id="16" name="Rectangle 15">
                <a:extLst>
                  <a:ext uri="{FF2B5EF4-FFF2-40B4-BE49-F238E27FC236}">
                    <a16:creationId xmlns:a16="http://schemas.microsoft.com/office/drawing/2014/main" id="{1BCC6C26-8B8F-5950-2B00-41CC224AD708}"/>
                  </a:ext>
                </a:extLst>
              </p:cNvPr>
              <p:cNvSpPr/>
              <p:nvPr/>
            </p:nvSpPr>
            <p:spPr>
              <a:xfrm>
                <a:off x="2032577" y="2789524"/>
                <a:ext cx="960975" cy="71099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17" name="Rectangle 16">
                <a:extLst>
                  <a:ext uri="{FF2B5EF4-FFF2-40B4-BE49-F238E27FC236}">
                    <a16:creationId xmlns:a16="http://schemas.microsoft.com/office/drawing/2014/main" id="{14749D1C-33D9-01F7-FE3B-4CC4B50EB834}"/>
                  </a:ext>
                </a:extLst>
              </p:cNvPr>
              <p:cNvSpPr/>
              <p:nvPr/>
            </p:nvSpPr>
            <p:spPr>
              <a:xfrm>
                <a:off x="2993554" y="2789524"/>
                <a:ext cx="1861473" cy="710992"/>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Title</a:t>
                </a:r>
              </a:p>
            </p:txBody>
          </p:sp>
          <p:sp>
            <p:nvSpPr>
              <p:cNvPr id="18" name="TextBox 17">
                <a:extLst>
                  <a:ext uri="{FF2B5EF4-FFF2-40B4-BE49-F238E27FC236}">
                    <a16:creationId xmlns:a16="http://schemas.microsoft.com/office/drawing/2014/main" id="{147F60CC-D16B-20FE-7B6C-507E7485DFD7}"/>
                  </a:ext>
                </a:extLst>
              </p:cNvPr>
              <p:cNvSpPr txBox="1"/>
              <p:nvPr/>
            </p:nvSpPr>
            <p:spPr>
              <a:xfrm>
                <a:off x="2320543" y="2883411"/>
                <a:ext cx="371413" cy="460215"/>
              </a:xfrm>
              <a:prstGeom prst="rect">
                <a:avLst/>
              </a:prstGeom>
              <a:solidFill>
                <a:schemeClr val="accent5"/>
              </a:solidFill>
            </p:spPr>
            <p:txBody>
              <a:bodyPr wrap="none" rtlCol="0">
                <a:spAutoFit/>
              </a:bodyPr>
              <a:lstStyle/>
              <a:p>
                <a:r>
                  <a:rPr lang="en-US" sz="2800">
                    <a:solidFill>
                      <a:schemeClr val="bg1"/>
                    </a:solidFill>
                    <a:latin typeface="Avenir Book" panose="02000503020000020003" pitchFamily="2" charset="0"/>
                  </a:rPr>
                  <a:t>3</a:t>
                </a:r>
              </a:p>
            </p:txBody>
          </p:sp>
          <p:sp>
            <p:nvSpPr>
              <p:cNvPr id="19" name="Rectangle 18">
                <a:extLst>
                  <a:ext uri="{FF2B5EF4-FFF2-40B4-BE49-F238E27FC236}">
                    <a16:creationId xmlns:a16="http://schemas.microsoft.com/office/drawing/2014/main" id="{9A89EE0F-F2AE-4FB0-BC63-76EDE7311E4A}"/>
                  </a:ext>
                </a:extLst>
              </p:cNvPr>
              <p:cNvSpPr/>
              <p:nvPr/>
            </p:nvSpPr>
            <p:spPr>
              <a:xfrm>
                <a:off x="10072317" y="2789524"/>
                <a:ext cx="87103" cy="710992"/>
              </a:xfrm>
              <a:prstGeom prst="rect">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20" name="Rectangle 19">
                <a:extLst>
                  <a:ext uri="{FF2B5EF4-FFF2-40B4-BE49-F238E27FC236}">
                    <a16:creationId xmlns:a16="http://schemas.microsoft.com/office/drawing/2014/main" id="{E44C85E8-A049-602D-A402-AAE74156AB87}"/>
                  </a:ext>
                </a:extLst>
              </p:cNvPr>
              <p:cNvSpPr/>
              <p:nvPr/>
            </p:nvSpPr>
            <p:spPr>
              <a:xfrm>
                <a:off x="4931228" y="2789524"/>
                <a:ext cx="5141088" cy="710992"/>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21" name="TextBox 20">
                <a:extLst>
                  <a:ext uri="{FF2B5EF4-FFF2-40B4-BE49-F238E27FC236}">
                    <a16:creationId xmlns:a16="http://schemas.microsoft.com/office/drawing/2014/main" id="{5E189092-7BCA-46E4-D718-F0F961E21881}"/>
                  </a:ext>
                </a:extLst>
              </p:cNvPr>
              <p:cNvSpPr txBox="1"/>
              <p:nvPr/>
            </p:nvSpPr>
            <p:spPr>
              <a:xfrm>
                <a:off x="4931226" y="2924437"/>
                <a:ext cx="5141088" cy="270715"/>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tx2"/>
                    </a:solidFill>
                    <a:latin typeface="Avenir Book" panose="02000503020000020003" pitchFamily="2" charset="0"/>
                  </a:rPr>
                  <a:t>Description</a:t>
                </a:r>
              </a:p>
            </p:txBody>
          </p:sp>
        </p:grpSp>
      </p:grpSp>
      <p:grpSp>
        <p:nvGrpSpPr>
          <p:cNvPr id="34" name="Group 33">
            <a:extLst>
              <a:ext uri="{FF2B5EF4-FFF2-40B4-BE49-F238E27FC236}">
                <a16:creationId xmlns:a16="http://schemas.microsoft.com/office/drawing/2014/main" id="{52F847FB-B705-53D9-4329-D7BE4CF4566B}"/>
              </a:ext>
            </a:extLst>
          </p:cNvPr>
          <p:cNvGrpSpPr/>
          <p:nvPr userDrawn="1"/>
        </p:nvGrpSpPr>
        <p:grpSpPr>
          <a:xfrm>
            <a:off x="2049977" y="4326408"/>
            <a:ext cx="8425066" cy="808330"/>
            <a:chOff x="2032578" y="1248486"/>
            <a:chExt cx="8126843" cy="710992"/>
          </a:xfrm>
        </p:grpSpPr>
        <p:sp>
          <p:nvSpPr>
            <p:cNvPr id="35" name="Rectangle 34">
              <a:extLst>
                <a:ext uri="{FF2B5EF4-FFF2-40B4-BE49-F238E27FC236}">
                  <a16:creationId xmlns:a16="http://schemas.microsoft.com/office/drawing/2014/main" id="{2E328B70-CF84-55A2-8F90-5F70F3BCC735}"/>
                </a:ext>
              </a:extLst>
            </p:cNvPr>
            <p:cNvSpPr/>
            <p:nvPr/>
          </p:nvSpPr>
          <p:spPr>
            <a:xfrm>
              <a:off x="2032578" y="1248486"/>
              <a:ext cx="960975" cy="71099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36" name="Rectangle 35">
              <a:extLst>
                <a:ext uri="{FF2B5EF4-FFF2-40B4-BE49-F238E27FC236}">
                  <a16:creationId xmlns:a16="http://schemas.microsoft.com/office/drawing/2014/main" id="{E16F10F2-3B2F-6E73-334E-13BCD79861C7}"/>
                </a:ext>
              </a:extLst>
            </p:cNvPr>
            <p:cNvSpPr/>
            <p:nvPr/>
          </p:nvSpPr>
          <p:spPr>
            <a:xfrm>
              <a:off x="2993557" y="1248486"/>
              <a:ext cx="1861473" cy="710992"/>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Title</a:t>
              </a:r>
            </a:p>
          </p:txBody>
        </p:sp>
        <p:sp>
          <p:nvSpPr>
            <p:cNvPr id="37" name="TextBox 36">
              <a:extLst>
                <a:ext uri="{FF2B5EF4-FFF2-40B4-BE49-F238E27FC236}">
                  <a16:creationId xmlns:a16="http://schemas.microsoft.com/office/drawing/2014/main" id="{3FEF14CB-4221-B32E-3001-CC23B131B926}"/>
                </a:ext>
              </a:extLst>
            </p:cNvPr>
            <p:cNvSpPr txBox="1"/>
            <p:nvPr/>
          </p:nvSpPr>
          <p:spPr>
            <a:xfrm>
              <a:off x="2320495" y="1342372"/>
              <a:ext cx="371413" cy="460215"/>
            </a:xfrm>
            <a:prstGeom prst="rect">
              <a:avLst/>
            </a:prstGeom>
            <a:solidFill>
              <a:schemeClr val="accent5"/>
            </a:solidFill>
          </p:spPr>
          <p:txBody>
            <a:bodyPr wrap="none" rtlCol="0">
              <a:spAutoFit/>
            </a:bodyPr>
            <a:lstStyle/>
            <a:p>
              <a:r>
                <a:rPr lang="en-US" sz="2800">
                  <a:solidFill>
                    <a:schemeClr val="bg1"/>
                  </a:solidFill>
                  <a:latin typeface="Avenir Book" panose="02000503020000020003" pitchFamily="2" charset="0"/>
                </a:rPr>
                <a:t>4</a:t>
              </a:r>
            </a:p>
          </p:txBody>
        </p:sp>
        <p:sp>
          <p:nvSpPr>
            <p:cNvPr id="38" name="Rectangle 37">
              <a:extLst>
                <a:ext uri="{FF2B5EF4-FFF2-40B4-BE49-F238E27FC236}">
                  <a16:creationId xmlns:a16="http://schemas.microsoft.com/office/drawing/2014/main" id="{9685A9ED-E738-8D46-CFE2-72A45EDC4D89}"/>
                </a:ext>
              </a:extLst>
            </p:cNvPr>
            <p:cNvSpPr/>
            <p:nvPr/>
          </p:nvSpPr>
          <p:spPr>
            <a:xfrm>
              <a:off x="10072318" y="1248486"/>
              <a:ext cx="87103" cy="710992"/>
            </a:xfrm>
            <a:prstGeom prst="rect">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9" name="Rectangle 38">
              <a:extLst>
                <a:ext uri="{FF2B5EF4-FFF2-40B4-BE49-F238E27FC236}">
                  <a16:creationId xmlns:a16="http://schemas.microsoft.com/office/drawing/2014/main" id="{DA4B28A7-94E6-C160-72FA-0C8C5264F31B}"/>
                </a:ext>
              </a:extLst>
            </p:cNvPr>
            <p:cNvSpPr/>
            <p:nvPr/>
          </p:nvSpPr>
          <p:spPr>
            <a:xfrm>
              <a:off x="4931231" y="1248486"/>
              <a:ext cx="5141088" cy="710992"/>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40" name="TextBox 39">
              <a:extLst>
                <a:ext uri="{FF2B5EF4-FFF2-40B4-BE49-F238E27FC236}">
                  <a16:creationId xmlns:a16="http://schemas.microsoft.com/office/drawing/2014/main" id="{6DB36CD6-F705-E9BD-C1D8-E6FFA97F593E}"/>
                </a:ext>
              </a:extLst>
            </p:cNvPr>
            <p:cNvSpPr txBox="1"/>
            <p:nvPr/>
          </p:nvSpPr>
          <p:spPr>
            <a:xfrm>
              <a:off x="4928399" y="1387410"/>
              <a:ext cx="5141088" cy="270715"/>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tx2"/>
                  </a:solidFill>
                  <a:latin typeface="Avenir Book" panose="02000503020000020003" pitchFamily="2" charset="0"/>
                </a:rPr>
                <a:t>Description</a:t>
              </a:r>
            </a:p>
          </p:txBody>
        </p:sp>
      </p:grpSp>
      <p:pic>
        <p:nvPicPr>
          <p:cNvPr id="2" name="Picture 1" descr="A logo for a company&#10;&#10;Description automatically generated">
            <a:extLst>
              <a:ext uri="{FF2B5EF4-FFF2-40B4-BE49-F238E27FC236}">
                <a16:creationId xmlns:a16="http://schemas.microsoft.com/office/drawing/2014/main" id="{FC538940-0F7A-C40D-A758-EFE92A67D8B3}"/>
              </a:ext>
            </a:extLst>
          </p:cNvPr>
          <p:cNvPicPr>
            <a:picLocks noChangeAspect="1"/>
          </p:cNvPicPr>
          <p:nvPr userDrawn="1"/>
        </p:nvPicPr>
        <p:blipFill>
          <a:blip r:embed="rId3"/>
          <a:stretch>
            <a:fillRect/>
          </a:stretch>
        </p:blipFill>
        <p:spPr>
          <a:xfrm>
            <a:off x="76946" y="5973030"/>
            <a:ext cx="1810374" cy="828246"/>
          </a:xfrm>
          <a:prstGeom prst="rect">
            <a:avLst/>
          </a:prstGeom>
        </p:spPr>
      </p:pic>
    </p:spTree>
    <p:extLst>
      <p:ext uri="{BB962C8B-B14F-4D97-AF65-F5344CB8AC3E}">
        <p14:creationId xmlns:p14="http://schemas.microsoft.com/office/powerpoint/2010/main" val="1403665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9C14CC4-E15D-0F38-1876-3175CF937034}"/>
              </a:ext>
            </a:extLst>
          </p:cNvPr>
          <p:cNvCxnSpPr/>
          <p:nvPr userDrawn="1"/>
        </p:nvCxnSpPr>
        <p:spPr>
          <a:xfrm flipH="1">
            <a:off x="1219200" y="863600"/>
            <a:ext cx="11226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311186A-EB2F-0DDF-0012-A98871A0C952}"/>
              </a:ext>
            </a:extLst>
          </p:cNvPr>
          <p:cNvCxnSpPr/>
          <p:nvPr userDrawn="1"/>
        </p:nvCxnSpPr>
        <p:spPr>
          <a:xfrm flipH="1">
            <a:off x="1473200" y="863600"/>
            <a:ext cx="4030133" cy="0"/>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1C5CB4F-7236-CBEF-2851-35C5F68575CC}"/>
              </a:ext>
            </a:extLst>
          </p:cNvPr>
          <p:cNvCxnSpPr/>
          <p:nvPr userDrawn="1"/>
        </p:nvCxnSpPr>
        <p:spPr>
          <a:xfrm flipH="1">
            <a:off x="982133" y="863600"/>
            <a:ext cx="1710267" cy="0"/>
          </a:xfrm>
          <a:prstGeom prst="line">
            <a:avLst/>
          </a:prstGeom>
          <a:ln w="762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5">
            <a:extLst>
              <a:ext uri="{FF2B5EF4-FFF2-40B4-BE49-F238E27FC236}">
                <a16:creationId xmlns:a16="http://schemas.microsoft.com/office/drawing/2014/main" id="{48131EF5-1A84-455D-0651-73E883D6A7C8}"/>
              </a:ext>
            </a:extLst>
          </p:cNvPr>
          <p:cNvSpPr>
            <a:spLocks noGrp="1"/>
          </p:cNvSpPr>
          <p:nvPr>
            <p:ph type="body" sz="quarter" idx="10" hasCustomPrompt="1"/>
          </p:nvPr>
        </p:nvSpPr>
        <p:spPr>
          <a:xfrm>
            <a:off x="982133" y="464475"/>
            <a:ext cx="10634133" cy="373812"/>
          </a:xfrm>
          <a:prstGeom prst="rect">
            <a:avLst/>
          </a:prstGeom>
          <a:ln>
            <a:noFill/>
          </a:ln>
        </p:spPr>
        <p:txBody>
          <a:bodyPr/>
          <a:lstStyle>
            <a:lvl1pPr marL="0" indent="0" algn="l" defTabSz="685800" rtl="0" eaLnBrk="1" latinLnBrk="0" hangingPunct="1">
              <a:spcBef>
                <a:spcPts val="300"/>
              </a:spcBef>
              <a:buNone/>
              <a:defRPr lang="en-US" sz="1800" b="0" i="0" kern="1200" dirty="0">
                <a:solidFill>
                  <a:srgbClr val="AA0016">
                    <a:lumMod val="50000"/>
                  </a:srgbClr>
                </a:solidFill>
                <a:latin typeface="Avenir Book" panose="02000503020000020003" pitchFamily="2" charset="0"/>
                <a:ea typeface="+mn-ea"/>
                <a:cs typeface="Arial" panose="020B0604020202020204" pitchFamily="34" charset="0"/>
              </a:defRPr>
            </a:lvl1pPr>
          </a:lstStyle>
          <a:p>
            <a:pPr lvl="0"/>
            <a:r>
              <a:rPr lang="en-US"/>
              <a:t>Section Title</a:t>
            </a:r>
          </a:p>
        </p:txBody>
      </p:sp>
      <p:pic>
        <p:nvPicPr>
          <p:cNvPr id="11" name="Picture 10">
            <a:extLst>
              <a:ext uri="{FF2B5EF4-FFF2-40B4-BE49-F238E27FC236}">
                <a16:creationId xmlns:a16="http://schemas.microsoft.com/office/drawing/2014/main" id="{B2F7EAED-B4E7-7EEB-47EA-770F3F1F72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08882" y="5973030"/>
            <a:ext cx="4255496" cy="1063874"/>
          </a:xfrm>
          <a:prstGeom prst="rect">
            <a:avLst/>
          </a:prstGeom>
        </p:spPr>
      </p:pic>
      <p:grpSp>
        <p:nvGrpSpPr>
          <p:cNvPr id="12" name="Group 11">
            <a:extLst>
              <a:ext uri="{FF2B5EF4-FFF2-40B4-BE49-F238E27FC236}">
                <a16:creationId xmlns:a16="http://schemas.microsoft.com/office/drawing/2014/main" id="{0FB0362F-D225-AE88-9D79-3CAEE20CB590}"/>
              </a:ext>
            </a:extLst>
          </p:cNvPr>
          <p:cNvGrpSpPr/>
          <p:nvPr userDrawn="1"/>
        </p:nvGrpSpPr>
        <p:grpSpPr>
          <a:xfrm>
            <a:off x="2047045" y="1701893"/>
            <a:ext cx="8425067" cy="2560343"/>
            <a:chOff x="2032578" y="2302985"/>
            <a:chExt cx="8126844" cy="2252030"/>
          </a:xfrm>
        </p:grpSpPr>
        <p:grpSp>
          <p:nvGrpSpPr>
            <p:cNvPr id="13" name="Group 12">
              <a:extLst>
                <a:ext uri="{FF2B5EF4-FFF2-40B4-BE49-F238E27FC236}">
                  <a16:creationId xmlns:a16="http://schemas.microsoft.com/office/drawing/2014/main" id="{F5DF9163-C253-2FD7-D48B-C283531B693F}"/>
                </a:ext>
              </a:extLst>
            </p:cNvPr>
            <p:cNvGrpSpPr/>
            <p:nvPr/>
          </p:nvGrpSpPr>
          <p:grpSpPr>
            <a:xfrm>
              <a:off x="2032578" y="3071132"/>
              <a:ext cx="8126844" cy="712080"/>
              <a:chOff x="2032577" y="2025987"/>
              <a:chExt cx="8126844" cy="712080"/>
            </a:xfrm>
          </p:grpSpPr>
          <p:sp>
            <p:nvSpPr>
              <p:cNvPr id="28" name="Rectangle 27">
                <a:extLst>
                  <a:ext uri="{FF2B5EF4-FFF2-40B4-BE49-F238E27FC236}">
                    <a16:creationId xmlns:a16="http://schemas.microsoft.com/office/drawing/2014/main" id="{E600ABD2-0410-F5E6-B767-BA6E1A9F3C14}"/>
                  </a:ext>
                </a:extLst>
              </p:cNvPr>
              <p:cNvSpPr/>
              <p:nvPr/>
            </p:nvSpPr>
            <p:spPr>
              <a:xfrm>
                <a:off x="2032577" y="2025987"/>
                <a:ext cx="960975" cy="710281"/>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29" name="Rectangle 28">
                <a:extLst>
                  <a:ext uri="{FF2B5EF4-FFF2-40B4-BE49-F238E27FC236}">
                    <a16:creationId xmlns:a16="http://schemas.microsoft.com/office/drawing/2014/main" id="{48EC9CA1-384C-EBF1-FA84-7ECCA7D3C0AF}"/>
                  </a:ext>
                </a:extLst>
              </p:cNvPr>
              <p:cNvSpPr/>
              <p:nvPr/>
            </p:nvSpPr>
            <p:spPr>
              <a:xfrm>
                <a:off x="2993555" y="2027075"/>
                <a:ext cx="1861471" cy="710992"/>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Title</a:t>
                </a:r>
              </a:p>
            </p:txBody>
          </p:sp>
          <p:sp>
            <p:nvSpPr>
              <p:cNvPr id="30" name="TextBox 29">
                <a:extLst>
                  <a:ext uri="{FF2B5EF4-FFF2-40B4-BE49-F238E27FC236}">
                    <a16:creationId xmlns:a16="http://schemas.microsoft.com/office/drawing/2014/main" id="{B13C36B8-58FD-743C-6162-A7E38427984B}"/>
                  </a:ext>
                </a:extLst>
              </p:cNvPr>
              <p:cNvSpPr txBox="1"/>
              <p:nvPr/>
            </p:nvSpPr>
            <p:spPr>
              <a:xfrm>
                <a:off x="2320543" y="2120961"/>
                <a:ext cx="371413" cy="460215"/>
              </a:xfrm>
              <a:prstGeom prst="rect">
                <a:avLst/>
              </a:prstGeom>
              <a:solidFill>
                <a:schemeClr val="accent5"/>
              </a:solidFill>
            </p:spPr>
            <p:txBody>
              <a:bodyPr wrap="none" rtlCol="0">
                <a:spAutoFit/>
              </a:bodyPr>
              <a:lstStyle/>
              <a:p>
                <a:r>
                  <a:rPr lang="en-US" sz="2800">
                    <a:solidFill>
                      <a:schemeClr val="bg1"/>
                    </a:solidFill>
                    <a:latin typeface="Avenir Book" panose="02000503020000020003" pitchFamily="2" charset="0"/>
                  </a:rPr>
                  <a:t>2</a:t>
                </a:r>
              </a:p>
            </p:txBody>
          </p:sp>
          <p:sp>
            <p:nvSpPr>
              <p:cNvPr id="31" name="Rectangle 30">
                <a:extLst>
                  <a:ext uri="{FF2B5EF4-FFF2-40B4-BE49-F238E27FC236}">
                    <a16:creationId xmlns:a16="http://schemas.microsoft.com/office/drawing/2014/main" id="{1AB77926-83BE-A192-470F-351609A0D870}"/>
                  </a:ext>
                </a:extLst>
              </p:cNvPr>
              <p:cNvSpPr/>
              <p:nvPr/>
            </p:nvSpPr>
            <p:spPr>
              <a:xfrm>
                <a:off x="10072318" y="2027075"/>
                <a:ext cx="87103" cy="710992"/>
              </a:xfrm>
              <a:prstGeom prst="rect">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2" name="Rectangle 31">
                <a:extLst>
                  <a:ext uri="{FF2B5EF4-FFF2-40B4-BE49-F238E27FC236}">
                    <a16:creationId xmlns:a16="http://schemas.microsoft.com/office/drawing/2014/main" id="{5575FFE5-6A6A-C084-196E-10F75015D38D}"/>
                  </a:ext>
                </a:extLst>
              </p:cNvPr>
              <p:cNvSpPr/>
              <p:nvPr/>
            </p:nvSpPr>
            <p:spPr>
              <a:xfrm>
                <a:off x="4931229" y="2027075"/>
                <a:ext cx="5141088" cy="710992"/>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300">
                  <a:solidFill>
                    <a:schemeClr val="tx2"/>
                  </a:solidFill>
                  <a:latin typeface="Avenir Book" panose="02000503020000020003" pitchFamily="2" charset="0"/>
                </a:endParaRPr>
              </a:p>
            </p:txBody>
          </p:sp>
          <p:sp>
            <p:nvSpPr>
              <p:cNvPr id="33" name="TextBox 32">
                <a:extLst>
                  <a:ext uri="{FF2B5EF4-FFF2-40B4-BE49-F238E27FC236}">
                    <a16:creationId xmlns:a16="http://schemas.microsoft.com/office/drawing/2014/main" id="{2A2AC115-1821-564C-1A77-131858251484}"/>
                  </a:ext>
                </a:extLst>
              </p:cNvPr>
              <p:cNvSpPr txBox="1"/>
              <p:nvPr/>
            </p:nvSpPr>
            <p:spPr>
              <a:xfrm>
                <a:off x="4931226" y="2164555"/>
                <a:ext cx="5141088" cy="270715"/>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tx2"/>
                    </a:solidFill>
                    <a:latin typeface="Avenir Book" panose="02000503020000020003" pitchFamily="2" charset="0"/>
                  </a:rPr>
                  <a:t>Description</a:t>
                </a:r>
              </a:p>
            </p:txBody>
          </p:sp>
        </p:grpSp>
        <p:grpSp>
          <p:nvGrpSpPr>
            <p:cNvPr id="14" name="Group 13">
              <a:extLst>
                <a:ext uri="{FF2B5EF4-FFF2-40B4-BE49-F238E27FC236}">
                  <a16:creationId xmlns:a16="http://schemas.microsoft.com/office/drawing/2014/main" id="{8E4E4669-697B-9909-C370-C7E01303977D}"/>
                </a:ext>
              </a:extLst>
            </p:cNvPr>
            <p:cNvGrpSpPr/>
            <p:nvPr/>
          </p:nvGrpSpPr>
          <p:grpSpPr>
            <a:xfrm>
              <a:off x="2032579" y="2302985"/>
              <a:ext cx="8126843" cy="710992"/>
              <a:chOff x="2032578" y="1248486"/>
              <a:chExt cx="8126843" cy="710992"/>
            </a:xfrm>
          </p:grpSpPr>
          <p:sp>
            <p:nvSpPr>
              <p:cNvPr id="22" name="Rectangle 21">
                <a:extLst>
                  <a:ext uri="{FF2B5EF4-FFF2-40B4-BE49-F238E27FC236}">
                    <a16:creationId xmlns:a16="http://schemas.microsoft.com/office/drawing/2014/main" id="{38DBA851-9A46-BF85-F231-44A67C743996}"/>
                  </a:ext>
                </a:extLst>
              </p:cNvPr>
              <p:cNvSpPr/>
              <p:nvPr/>
            </p:nvSpPr>
            <p:spPr>
              <a:xfrm>
                <a:off x="2032578" y="1248486"/>
                <a:ext cx="960975" cy="71099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23" name="Rectangle 22">
                <a:extLst>
                  <a:ext uri="{FF2B5EF4-FFF2-40B4-BE49-F238E27FC236}">
                    <a16:creationId xmlns:a16="http://schemas.microsoft.com/office/drawing/2014/main" id="{7227F512-D64C-3105-4E73-F7D27EE09355}"/>
                  </a:ext>
                </a:extLst>
              </p:cNvPr>
              <p:cNvSpPr/>
              <p:nvPr/>
            </p:nvSpPr>
            <p:spPr>
              <a:xfrm>
                <a:off x="2993557" y="1248486"/>
                <a:ext cx="1861473" cy="710992"/>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Title</a:t>
                </a:r>
              </a:p>
            </p:txBody>
          </p:sp>
          <p:sp>
            <p:nvSpPr>
              <p:cNvPr id="24" name="TextBox 23">
                <a:extLst>
                  <a:ext uri="{FF2B5EF4-FFF2-40B4-BE49-F238E27FC236}">
                    <a16:creationId xmlns:a16="http://schemas.microsoft.com/office/drawing/2014/main" id="{E2CAC4D2-1DCA-240C-49A5-E98A415B133B}"/>
                  </a:ext>
                </a:extLst>
              </p:cNvPr>
              <p:cNvSpPr txBox="1"/>
              <p:nvPr/>
            </p:nvSpPr>
            <p:spPr>
              <a:xfrm>
                <a:off x="2320495" y="1342372"/>
                <a:ext cx="371413" cy="460215"/>
              </a:xfrm>
              <a:prstGeom prst="rect">
                <a:avLst/>
              </a:prstGeom>
              <a:solidFill>
                <a:schemeClr val="accent5"/>
              </a:solidFill>
            </p:spPr>
            <p:txBody>
              <a:bodyPr wrap="none" rtlCol="0">
                <a:spAutoFit/>
              </a:bodyPr>
              <a:lstStyle/>
              <a:p>
                <a:r>
                  <a:rPr lang="en-US" sz="2800">
                    <a:solidFill>
                      <a:schemeClr val="bg1"/>
                    </a:solidFill>
                    <a:latin typeface="Avenir Book" panose="02000503020000020003" pitchFamily="2" charset="0"/>
                  </a:rPr>
                  <a:t>1</a:t>
                </a:r>
              </a:p>
            </p:txBody>
          </p:sp>
          <p:sp>
            <p:nvSpPr>
              <p:cNvPr id="25" name="Rectangle 24">
                <a:extLst>
                  <a:ext uri="{FF2B5EF4-FFF2-40B4-BE49-F238E27FC236}">
                    <a16:creationId xmlns:a16="http://schemas.microsoft.com/office/drawing/2014/main" id="{872153F5-6059-DC08-4B9A-F708D896300F}"/>
                  </a:ext>
                </a:extLst>
              </p:cNvPr>
              <p:cNvSpPr/>
              <p:nvPr/>
            </p:nvSpPr>
            <p:spPr>
              <a:xfrm>
                <a:off x="10072318" y="1248486"/>
                <a:ext cx="87103" cy="710992"/>
              </a:xfrm>
              <a:prstGeom prst="rect">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26" name="Rectangle 25">
                <a:extLst>
                  <a:ext uri="{FF2B5EF4-FFF2-40B4-BE49-F238E27FC236}">
                    <a16:creationId xmlns:a16="http://schemas.microsoft.com/office/drawing/2014/main" id="{D1A64DC0-1F55-7F01-9365-D9B4804C5E54}"/>
                  </a:ext>
                </a:extLst>
              </p:cNvPr>
              <p:cNvSpPr/>
              <p:nvPr/>
            </p:nvSpPr>
            <p:spPr>
              <a:xfrm>
                <a:off x="4931231" y="1248486"/>
                <a:ext cx="5141088" cy="710992"/>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27" name="TextBox 26">
                <a:extLst>
                  <a:ext uri="{FF2B5EF4-FFF2-40B4-BE49-F238E27FC236}">
                    <a16:creationId xmlns:a16="http://schemas.microsoft.com/office/drawing/2014/main" id="{13C89C68-A7BE-F8AC-4C5E-44EDDA4DD819}"/>
                  </a:ext>
                </a:extLst>
              </p:cNvPr>
              <p:cNvSpPr txBox="1"/>
              <p:nvPr/>
            </p:nvSpPr>
            <p:spPr>
              <a:xfrm>
                <a:off x="4931226" y="1386126"/>
                <a:ext cx="5141088" cy="270715"/>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tx2"/>
                    </a:solidFill>
                    <a:latin typeface="Avenir Book" panose="02000503020000020003" pitchFamily="2" charset="0"/>
                  </a:rPr>
                  <a:t>Description</a:t>
                </a:r>
              </a:p>
            </p:txBody>
          </p:sp>
        </p:grpSp>
        <p:grpSp>
          <p:nvGrpSpPr>
            <p:cNvPr id="15" name="Group 14">
              <a:extLst>
                <a:ext uri="{FF2B5EF4-FFF2-40B4-BE49-F238E27FC236}">
                  <a16:creationId xmlns:a16="http://schemas.microsoft.com/office/drawing/2014/main" id="{3A989DD5-DA80-C6B8-A28D-F7D2B69186C1}"/>
                </a:ext>
              </a:extLst>
            </p:cNvPr>
            <p:cNvGrpSpPr/>
            <p:nvPr/>
          </p:nvGrpSpPr>
          <p:grpSpPr>
            <a:xfrm>
              <a:off x="2032578" y="3844023"/>
              <a:ext cx="8126843" cy="710992"/>
              <a:chOff x="2032577" y="2789524"/>
              <a:chExt cx="8126843" cy="710992"/>
            </a:xfrm>
          </p:grpSpPr>
          <p:sp>
            <p:nvSpPr>
              <p:cNvPr id="16" name="Rectangle 15">
                <a:extLst>
                  <a:ext uri="{FF2B5EF4-FFF2-40B4-BE49-F238E27FC236}">
                    <a16:creationId xmlns:a16="http://schemas.microsoft.com/office/drawing/2014/main" id="{BBED4963-616A-2398-7819-4C4A75238E9A}"/>
                  </a:ext>
                </a:extLst>
              </p:cNvPr>
              <p:cNvSpPr/>
              <p:nvPr/>
            </p:nvSpPr>
            <p:spPr>
              <a:xfrm>
                <a:off x="2032577" y="2789524"/>
                <a:ext cx="960975" cy="71099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17" name="Rectangle 16">
                <a:extLst>
                  <a:ext uri="{FF2B5EF4-FFF2-40B4-BE49-F238E27FC236}">
                    <a16:creationId xmlns:a16="http://schemas.microsoft.com/office/drawing/2014/main" id="{0B717BB9-731A-2C72-ECED-4E25F6C55E13}"/>
                  </a:ext>
                </a:extLst>
              </p:cNvPr>
              <p:cNvSpPr/>
              <p:nvPr/>
            </p:nvSpPr>
            <p:spPr>
              <a:xfrm>
                <a:off x="2993554" y="2789524"/>
                <a:ext cx="1861473" cy="710992"/>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Title</a:t>
                </a:r>
              </a:p>
            </p:txBody>
          </p:sp>
          <p:sp>
            <p:nvSpPr>
              <p:cNvPr id="18" name="TextBox 17">
                <a:extLst>
                  <a:ext uri="{FF2B5EF4-FFF2-40B4-BE49-F238E27FC236}">
                    <a16:creationId xmlns:a16="http://schemas.microsoft.com/office/drawing/2014/main" id="{84E1677B-1A20-1190-2AD4-A7FD2238889C}"/>
                  </a:ext>
                </a:extLst>
              </p:cNvPr>
              <p:cNvSpPr txBox="1"/>
              <p:nvPr/>
            </p:nvSpPr>
            <p:spPr>
              <a:xfrm>
                <a:off x="2320543" y="2883411"/>
                <a:ext cx="371413" cy="460215"/>
              </a:xfrm>
              <a:prstGeom prst="rect">
                <a:avLst/>
              </a:prstGeom>
              <a:solidFill>
                <a:schemeClr val="accent5"/>
              </a:solidFill>
            </p:spPr>
            <p:txBody>
              <a:bodyPr wrap="none" rtlCol="0">
                <a:spAutoFit/>
              </a:bodyPr>
              <a:lstStyle/>
              <a:p>
                <a:r>
                  <a:rPr lang="en-US" sz="2800">
                    <a:solidFill>
                      <a:schemeClr val="bg1"/>
                    </a:solidFill>
                    <a:latin typeface="Avenir Book" panose="02000503020000020003" pitchFamily="2" charset="0"/>
                  </a:rPr>
                  <a:t>3</a:t>
                </a:r>
              </a:p>
            </p:txBody>
          </p:sp>
          <p:sp>
            <p:nvSpPr>
              <p:cNvPr id="19" name="Rectangle 18">
                <a:extLst>
                  <a:ext uri="{FF2B5EF4-FFF2-40B4-BE49-F238E27FC236}">
                    <a16:creationId xmlns:a16="http://schemas.microsoft.com/office/drawing/2014/main" id="{9486A570-C7F6-E4A6-3B5E-0B271F9FC3C5}"/>
                  </a:ext>
                </a:extLst>
              </p:cNvPr>
              <p:cNvSpPr/>
              <p:nvPr/>
            </p:nvSpPr>
            <p:spPr>
              <a:xfrm>
                <a:off x="10072317" y="2789524"/>
                <a:ext cx="87103" cy="710992"/>
              </a:xfrm>
              <a:prstGeom prst="rect">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20" name="Rectangle 19">
                <a:extLst>
                  <a:ext uri="{FF2B5EF4-FFF2-40B4-BE49-F238E27FC236}">
                    <a16:creationId xmlns:a16="http://schemas.microsoft.com/office/drawing/2014/main" id="{51CA9809-E576-8C9A-BB99-7834708FE7CD}"/>
                  </a:ext>
                </a:extLst>
              </p:cNvPr>
              <p:cNvSpPr/>
              <p:nvPr/>
            </p:nvSpPr>
            <p:spPr>
              <a:xfrm>
                <a:off x="4931228" y="2789524"/>
                <a:ext cx="5141088" cy="710992"/>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solidFill>
                    <a:schemeClr val="tx2"/>
                  </a:solidFill>
                  <a:latin typeface="Avenir Book" panose="02000503020000020003" pitchFamily="2" charset="0"/>
                </a:endParaRPr>
              </a:p>
            </p:txBody>
          </p:sp>
          <p:sp>
            <p:nvSpPr>
              <p:cNvPr id="21" name="TextBox 20">
                <a:extLst>
                  <a:ext uri="{FF2B5EF4-FFF2-40B4-BE49-F238E27FC236}">
                    <a16:creationId xmlns:a16="http://schemas.microsoft.com/office/drawing/2014/main" id="{66FCAB74-758E-0CAD-42A9-C871E64D59DA}"/>
                  </a:ext>
                </a:extLst>
              </p:cNvPr>
              <p:cNvSpPr txBox="1"/>
              <p:nvPr/>
            </p:nvSpPr>
            <p:spPr>
              <a:xfrm>
                <a:off x="4931226" y="2924437"/>
                <a:ext cx="5141088" cy="257179"/>
              </a:xfrm>
              <a:prstGeom prst="rect">
                <a:avLst/>
              </a:prstGeom>
              <a:noFill/>
            </p:spPr>
            <p:txBody>
              <a:bodyPr wrap="square" rtlCol="0">
                <a:spAutoFit/>
              </a:bodyPr>
              <a:lstStyle/>
              <a:p>
                <a:pPr marL="285750" indent="-285750">
                  <a:buFont typeface="Arial" panose="020B0604020202020204" pitchFamily="34" charset="0"/>
                  <a:buChar char="•"/>
                </a:pPr>
                <a:r>
                  <a:rPr lang="en-US" sz="1300">
                    <a:solidFill>
                      <a:schemeClr val="tx2"/>
                    </a:solidFill>
                    <a:latin typeface="Avenir Book" panose="02000503020000020003" pitchFamily="2" charset="0"/>
                  </a:rPr>
                  <a:t>Description</a:t>
                </a:r>
              </a:p>
            </p:txBody>
          </p:sp>
        </p:grpSp>
      </p:grpSp>
      <p:grpSp>
        <p:nvGrpSpPr>
          <p:cNvPr id="34" name="Group 33">
            <a:extLst>
              <a:ext uri="{FF2B5EF4-FFF2-40B4-BE49-F238E27FC236}">
                <a16:creationId xmlns:a16="http://schemas.microsoft.com/office/drawing/2014/main" id="{7C0BFFE1-0108-C52A-2867-9D1978156D39}"/>
              </a:ext>
            </a:extLst>
          </p:cNvPr>
          <p:cNvGrpSpPr/>
          <p:nvPr userDrawn="1"/>
        </p:nvGrpSpPr>
        <p:grpSpPr>
          <a:xfrm>
            <a:off x="2049977" y="4326408"/>
            <a:ext cx="8425066" cy="808330"/>
            <a:chOff x="2032578" y="1248486"/>
            <a:chExt cx="8126843" cy="710992"/>
          </a:xfrm>
        </p:grpSpPr>
        <p:sp>
          <p:nvSpPr>
            <p:cNvPr id="35" name="Rectangle 34">
              <a:extLst>
                <a:ext uri="{FF2B5EF4-FFF2-40B4-BE49-F238E27FC236}">
                  <a16:creationId xmlns:a16="http://schemas.microsoft.com/office/drawing/2014/main" id="{B32CD59C-6CA6-5625-5EF5-E16FCBA7F8C4}"/>
                </a:ext>
              </a:extLst>
            </p:cNvPr>
            <p:cNvSpPr/>
            <p:nvPr/>
          </p:nvSpPr>
          <p:spPr>
            <a:xfrm>
              <a:off x="2032578" y="1248486"/>
              <a:ext cx="960975" cy="71099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36" name="Rectangle 35">
              <a:extLst>
                <a:ext uri="{FF2B5EF4-FFF2-40B4-BE49-F238E27FC236}">
                  <a16:creationId xmlns:a16="http://schemas.microsoft.com/office/drawing/2014/main" id="{1091EA40-818C-5884-1EB8-D046B4153E3B}"/>
                </a:ext>
              </a:extLst>
            </p:cNvPr>
            <p:cNvSpPr/>
            <p:nvPr/>
          </p:nvSpPr>
          <p:spPr>
            <a:xfrm>
              <a:off x="2993557" y="1248486"/>
              <a:ext cx="1861473" cy="710992"/>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400">
                  <a:solidFill>
                    <a:schemeClr val="bg1"/>
                  </a:solidFill>
                  <a:latin typeface="Avenir Book" panose="02000503020000020003" pitchFamily="2" charset="0"/>
                </a:rPr>
                <a:t>Title</a:t>
              </a:r>
            </a:p>
          </p:txBody>
        </p:sp>
        <p:sp>
          <p:nvSpPr>
            <p:cNvPr id="37" name="TextBox 36">
              <a:extLst>
                <a:ext uri="{FF2B5EF4-FFF2-40B4-BE49-F238E27FC236}">
                  <a16:creationId xmlns:a16="http://schemas.microsoft.com/office/drawing/2014/main" id="{DF2FC8D2-5757-9D82-FF28-C1D16B189BEA}"/>
                </a:ext>
              </a:extLst>
            </p:cNvPr>
            <p:cNvSpPr txBox="1"/>
            <p:nvPr/>
          </p:nvSpPr>
          <p:spPr>
            <a:xfrm>
              <a:off x="2320495" y="1342372"/>
              <a:ext cx="371413" cy="460215"/>
            </a:xfrm>
            <a:prstGeom prst="rect">
              <a:avLst/>
            </a:prstGeom>
            <a:solidFill>
              <a:schemeClr val="accent5"/>
            </a:solidFill>
          </p:spPr>
          <p:txBody>
            <a:bodyPr wrap="none" rtlCol="0">
              <a:spAutoFit/>
            </a:bodyPr>
            <a:lstStyle/>
            <a:p>
              <a:r>
                <a:rPr lang="en-US" sz="2800">
                  <a:solidFill>
                    <a:schemeClr val="bg1"/>
                  </a:solidFill>
                  <a:latin typeface="Avenir Book" panose="02000503020000020003" pitchFamily="2" charset="0"/>
                </a:rPr>
                <a:t>4</a:t>
              </a:r>
            </a:p>
          </p:txBody>
        </p:sp>
        <p:sp>
          <p:nvSpPr>
            <p:cNvPr id="38" name="Rectangle 37">
              <a:extLst>
                <a:ext uri="{FF2B5EF4-FFF2-40B4-BE49-F238E27FC236}">
                  <a16:creationId xmlns:a16="http://schemas.microsoft.com/office/drawing/2014/main" id="{85B35BDF-EFF3-B166-F400-86F6B88DAD08}"/>
                </a:ext>
              </a:extLst>
            </p:cNvPr>
            <p:cNvSpPr/>
            <p:nvPr/>
          </p:nvSpPr>
          <p:spPr>
            <a:xfrm>
              <a:off x="10072318" y="1248486"/>
              <a:ext cx="87103" cy="710992"/>
            </a:xfrm>
            <a:prstGeom prst="rect">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9" name="Rectangle 38">
              <a:extLst>
                <a:ext uri="{FF2B5EF4-FFF2-40B4-BE49-F238E27FC236}">
                  <a16:creationId xmlns:a16="http://schemas.microsoft.com/office/drawing/2014/main" id="{1B9E9CF7-A9CC-266D-CFB1-319FBBF5CA72}"/>
                </a:ext>
              </a:extLst>
            </p:cNvPr>
            <p:cNvSpPr/>
            <p:nvPr/>
          </p:nvSpPr>
          <p:spPr>
            <a:xfrm>
              <a:off x="4931231" y="1248486"/>
              <a:ext cx="5141088" cy="710992"/>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40" name="TextBox 39">
              <a:extLst>
                <a:ext uri="{FF2B5EF4-FFF2-40B4-BE49-F238E27FC236}">
                  <a16:creationId xmlns:a16="http://schemas.microsoft.com/office/drawing/2014/main" id="{FA548F6E-1172-F64F-86FA-C280432AD95E}"/>
                </a:ext>
              </a:extLst>
            </p:cNvPr>
            <p:cNvSpPr txBox="1"/>
            <p:nvPr/>
          </p:nvSpPr>
          <p:spPr>
            <a:xfrm>
              <a:off x="4928399" y="1387410"/>
              <a:ext cx="5141088" cy="270715"/>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tx2"/>
                  </a:solidFill>
                  <a:latin typeface="Avenir Book" panose="02000503020000020003" pitchFamily="2" charset="0"/>
                </a:rPr>
                <a:t>Description</a:t>
              </a:r>
            </a:p>
          </p:txBody>
        </p:sp>
      </p:grpSp>
      <p:sp>
        <p:nvSpPr>
          <p:cNvPr id="41" name="Rectangle 40">
            <a:extLst>
              <a:ext uri="{FF2B5EF4-FFF2-40B4-BE49-F238E27FC236}">
                <a16:creationId xmlns:a16="http://schemas.microsoft.com/office/drawing/2014/main" id="{229D591D-864E-58CE-D815-DF817566714E}"/>
              </a:ext>
            </a:extLst>
          </p:cNvPr>
          <p:cNvSpPr/>
          <p:nvPr userDrawn="1"/>
        </p:nvSpPr>
        <p:spPr>
          <a:xfrm>
            <a:off x="2047041" y="2578304"/>
            <a:ext cx="8425066" cy="255953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6">
                    <a:lumMod val="20000"/>
                    <a:lumOff val="80000"/>
                  </a:schemeClr>
                </a:solidFill>
              </a:ln>
            </a:endParaRPr>
          </a:p>
        </p:txBody>
      </p:sp>
      <p:sp>
        <p:nvSpPr>
          <p:cNvPr id="43" name="Slide Number Placeholder 5">
            <a:extLst>
              <a:ext uri="{FF2B5EF4-FFF2-40B4-BE49-F238E27FC236}">
                <a16:creationId xmlns:a16="http://schemas.microsoft.com/office/drawing/2014/main" id="{E64A8FE5-F87C-7730-0962-ED37D2A7F8A4}"/>
              </a:ext>
            </a:extLst>
          </p:cNvPr>
          <p:cNvSpPr>
            <a:spLocks noGrp="1"/>
          </p:cNvSpPr>
          <p:nvPr>
            <p:ph type="sldNum" sz="quarter" idx="12"/>
          </p:nvPr>
        </p:nvSpPr>
        <p:spPr>
          <a:xfrm>
            <a:off x="11507514" y="41692"/>
            <a:ext cx="548640" cy="365125"/>
          </a:xfrm>
          <a:prstGeom prst="rect">
            <a:avLst/>
          </a:prstGeom>
        </p:spPr>
        <p:txBody>
          <a:bodyPr/>
          <a:lstStyle>
            <a:lvl1pPr algn="r">
              <a:defRPr sz="1600">
                <a:solidFill>
                  <a:schemeClr val="accent6"/>
                </a:solidFill>
                <a:latin typeface="Avenir Book" panose="02000503020000020003" pitchFamily="2" charset="0"/>
              </a:defRPr>
            </a:lvl1pPr>
          </a:lstStyle>
          <a:p>
            <a:fld id="{3E42D4C3-81CA-9A44-B950-E18D344B504E}" type="slidenum">
              <a:rPr lang="en-US" smtClean="0"/>
              <a:pPr/>
              <a:t>‹#›</a:t>
            </a:fld>
            <a:endParaRPr lang="en-US"/>
          </a:p>
        </p:txBody>
      </p:sp>
      <p:sp>
        <p:nvSpPr>
          <p:cNvPr id="44" name="Rectangle 43">
            <a:extLst>
              <a:ext uri="{FF2B5EF4-FFF2-40B4-BE49-F238E27FC236}">
                <a16:creationId xmlns:a16="http://schemas.microsoft.com/office/drawing/2014/main" id="{FA9314BC-C9EC-AE5D-EF7F-EAA74337229F}"/>
              </a:ext>
            </a:extLst>
          </p:cNvPr>
          <p:cNvSpPr/>
          <p:nvPr userDrawn="1"/>
        </p:nvSpPr>
        <p:spPr>
          <a:xfrm>
            <a:off x="-1266147" y="-45720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61A8293-138F-2A2E-BD82-890D07AC140B}"/>
              </a:ext>
            </a:extLst>
          </p:cNvPr>
          <p:cNvSpPr/>
          <p:nvPr userDrawn="1"/>
        </p:nvSpPr>
        <p:spPr>
          <a:xfrm>
            <a:off x="-1515839" y="-225975"/>
            <a:ext cx="9144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0DDA291-9059-6480-4990-7C4C1B653DBA}"/>
              </a:ext>
            </a:extLst>
          </p:cNvPr>
          <p:cNvSpPr/>
          <p:nvPr userDrawn="1"/>
        </p:nvSpPr>
        <p:spPr>
          <a:xfrm>
            <a:off x="-1739014" y="84245"/>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logo for a company&#10;&#10;Description automatically generated">
            <a:extLst>
              <a:ext uri="{FF2B5EF4-FFF2-40B4-BE49-F238E27FC236}">
                <a16:creationId xmlns:a16="http://schemas.microsoft.com/office/drawing/2014/main" id="{8AE2A08B-2A93-0755-E212-8EC2551A3B69}"/>
              </a:ext>
            </a:extLst>
          </p:cNvPr>
          <p:cNvPicPr>
            <a:picLocks noChangeAspect="1"/>
          </p:cNvPicPr>
          <p:nvPr userDrawn="1"/>
        </p:nvPicPr>
        <p:blipFill>
          <a:blip r:embed="rId3"/>
          <a:stretch>
            <a:fillRect/>
          </a:stretch>
        </p:blipFill>
        <p:spPr>
          <a:xfrm>
            <a:off x="76946" y="5973030"/>
            <a:ext cx="1810374" cy="828246"/>
          </a:xfrm>
          <a:prstGeom prst="rect">
            <a:avLst/>
          </a:prstGeom>
        </p:spPr>
      </p:pic>
    </p:spTree>
    <p:extLst>
      <p:ext uri="{BB962C8B-B14F-4D97-AF65-F5344CB8AC3E}">
        <p14:creationId xmlns:p14="http://schemas.microsoft.com/office/powerpoint/2010/main" val="3893461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F50E923-2FA6-DECD-B7DF-459230D01428}"/>
              </a:ext>
            </a:extLst>
          </p:cNvPr>
          <p:cNvCxnSpPr/>
          <p:nvPr userDrawn="1"/>
        </p:nvCxnSpPr>
        <p:spPr>
          <a:xfrm flipH="1">
            <a:off x="1219200" y="863600"/>
            <a:ext cx="11226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B147E5-3C3C-5CF8-F7B2-CF181819168F}"/>
              </a:ext>
            </a:extLst>
          </p:cNvPr>
          <p:cNvCxnSpPr/>
          <p:nvPr userDrawn="1"/>
        </p:nvCxnSpPr>
        <p:spPr>
          <a:xfrm flipH="1">
            <a:off x="982133" y="863600"/>
            <a:ext cx="1710267" cy="0"/>
          </a:xfrm>
          <a:prstGeom prst="line">
            <a:avLst/>
          </a:prstGeom>
          <a:ln w="762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5">
            <a:extLst>
              <a:ext uri="{FF2B5EF4-FFF2-40B4-BE49-F238E27FC236}">
                <a16:creationId xmlns:a16="http://schemas.microsoft.com/office/drawing/2014/main" id="{B0F337CE-FFDB-2926-14EC-3210C24DB161}"/>
              </a:ext>
            </a:extLst>
          </p:cNvPr>
          <p:cNvSpPr>
            <a:spLocks noGrp="1"/>
          </p:cNvSpPr>
          <p:nvPr>
            <p:ph type="body" sz="quarter" idx="10" hasCustomPrompt="1"/>
          </p:nvPr>
        </p:nvSpPr>
        <p:spPr>
          <a:xfrm>
            <a:off x="982133" y="423134"/>
            <a:ext cx="10634133" cy="373812"/>
          </a:xfrm>
          <a:prstGeom prst="rect">
            <a:avLst/>
          </a:prstGeom>
          <a:ln>
            <a:noFill/>
          </a:ln>
        </p:spPr>
        <p:txBody>
          <a:bodyPr/>
          <a:lstStyle>
            <a:lvl1pPr marL="0" indent="0" algn="l" defTabSz="685800" rtl="0" eaLnBrk="1" latinLnBrk="0" hangingPunct="1">
              <a:spcBef>
                <a:spcPts val="300"/>
              </a:spcBef>
              <a:buNone/>
              <a:defRPr lang="en-US" sz="1800" b="0" i="0" kern="1200" dirty="0">
                <a:solidFill>
                  <a:srgbClr val="AA0016">
                    <a:lumMod val="50000"/>
                  </a:srgbClr>
                </a:solidFill>
                <a:latin typeface="Avenir Book" panose="02000503020000020003" pitchFamily="2" charset="0"/>
                <a:ea typeface="+mn-ea"/>
                <a:cs typeface="Arial" panose="020B0604020202020204" pitchFamily="34" charset="0"/>
              </a:defRPr>
            </a:lvl1pPr>
          </a:lstStyle>
          <a:p>
            <a:pPr lvl="0"/>
            <a:r>
              <a:rPr lang="en-US"/>
              <a:t>Title</a:t>
            </a:r>
          </a:p>
        </p:txBody>
      </p:sp>
      <p:pic>
        <p:nvPicPr>
          <p:cNvPr id="11" name="Picture 10">
            <a:extLst>
              <a:ext uri="{FF2B5EF4-FFF2-40B4-BE49-F238E27FC236}">
                <a16:creationId xmlns:a16="http://schemas.microsoft.com/office/drawing/2014/main" id="{5B240DC7-386E-DC65-1E9B-FECB44D307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08882" y="5973030"/>
            <a:ext cx="4255496" cy="1063874"/>
          </a:xfrm>
          <a:prstGeom prst="rect">
            <a:avLst/>
          </a:prstGeom>
        </p:spPr>
      </p:pic>
      <p:sp>
        <p:nvSpPr>
          <p:cNvPr id="12" name="Slide Number Placeholder 5">
            <a:extLst>
              <a:ext uri="{FF2B5EF4-FFF2-40B4-BE49-F238E27FC236}">
                <a16:creationId xmlns:a16="http://schemas.microsoft.com/office/drawing/2014/main" id="{45E3CC2F-3F51-5E12-8AE9-6B3D4C95FDAC}"/>
              </a:ext>
            </a:extLst>
          </p:cNvPr>
          <p:cNvSpPr>
            <a:spLocks noGrp="1"/>
          </p:cNvSpPr>
          <p:nvPr>
            <p:ph type="sldNum" sz="quarter" idx="12"/>
          </p:nvPr>
        </p:nvSpPr>
        <p:spPr>
          <a:xfrm>
            <a:off x="11507514" y="41692"/>
            <a:ext cx="548640" cy="365125"/>
          </a:xfrm>
          <a:prstGeom prst="rect">
            <a:avLst/>
          </a:prstGeom>
        </p:spPr>
        <p:txBody>
          <a:bodyPr/>
          <a:lstStyle>
            <a:lvl1pPr algn="r">
              <a:defRPr sz="1600">
                <a:solidFill>
                  <a:schemeClr val="accent6"/>
                </a:solidFill>
                <a:latin typeface="Avenir Book" panose="02000503020000020003" pitchFamily="2" charset="0"/>
              </a:defRPr>
            </a:lvl1pPr>
          </a:lstStyle>
          <a:p>
            <a:fld id="{3E42D4C3-81CA-9A44-B950-E18D344B504E}" type="slidenum">
              <a:rPr lang="en-US" smtClean="0"/>
              <a:pPr/>
              <a:t>‹#›</a:t>
            </a:fld>
            <a:endParaRPr lang="en-US"/>
          </a:p>
        </p:txBody>
      </p:sp>
      <p:sp>
        <p:nvSpPr>
          <p:cNvPr id="13" name="Rectangle 12">
            <a:extLst>
              <a:ext uri="{FF2B5EF4-FFF2-40B4-BE49-F238E27FC236}">
                <a16:creationId xmlns:a16="http://schemas.microsoft.com/office/drawing/2014/main" id="{E590D671-50C6-ECC4-8D48-D5F2AACFDC31}"/>
              </a:ext>
            </a:extLst>
          </p:cNvPr>
          <p:cNvSpPr/>
          <p:nvPr userDrawn="1"/>
        </p:nvSpPr>
        <p:spPr>
          <a:xfrm>
            <a:off x="-1266147" y="-45720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988A027-E016-AF99-E287-3E4D789670C5}"/>
              </a:ext>
            </a:extLst>
          </p:cNvPr>
          <p:cNvSpPr/>
          <p:nvPr userDrawn="1"/>
        </p:nvSpPr>
        <p:spPr>
          <a:xfrm>
            <a:off x="-1515839" y="-225975"/>
            <a:ext cx="9144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A41F80-2771-6929-8E78-FA15F6AECECE}"/>
              </a:ext>
            </a:extLst>
          </p:cNvPr>
          <p:cNvSpPr/>
          <p:nvPr userDrawn="1"/>
        </p:nvSpPr>
        <p:spPr>
          <a:xfrm>
            <a:off x="-1739014" y="84245"/>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logo for a company&#10;&#10;Description automatically generated">
            <a:extLst>
              <a:ext uri="{FF2B5EF4-FFF2-40B4-BE49-F238E27FC236}">
                <a16:creationId xmlns:a16="http://schemas.microsoft.com/office/drawing/2014/main" id="{6AD9F3E0-E0BD-CEA0-7ABD-850B39DE38D0}"/>
              </a:ext>
            </a:extLst>
          </p:cNvPr>
          <p:cNvPicPr>
            <a:picLocks noChangeAspect="1"/>
          </p:cNvPicPr>
          <p:nvPr userDrawn="1"/>
        </p:nvPicPr>
        <p:blipFill>
          <a:blip r:embed="rId3"/>
          <a:stretch>
            <a:fillRect/>
          </a:stretch>
        </p:blipFill>
        <p:spPr>
          <a:xfrm>
            <a:off x="45962" y="6226627"/>
            <a:ext cx="1256059" cy="574647"/>
          </a:xfrm>
          <a:prstGeom prst="rect">
            <a:avLst/>
          </a:prstGeom>
        </p:spPr>
      </p:pic>
    </p:spTree>
    <p:extLst>
      <p:ext uri="{BB962C8B-B14F-4D97-AF65-F5344CB8AC3E}">
        <p14:creationId xmlns:p14="http://schemas.microsoft.com/office/powerpoint/2010/main" val="3146903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C64355-B391-AF10-8C61-7D1D592EB6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08882" y="5973030"/>
            <a:ext cx="4255496" cy="1063874"/>
          </a:xfrm>
          <a:prstGeom prst="rect">
            <a:avLst/>
          </a:prstGeom>
        </p:spPr>
      </p:pic>
      <p:sp>
        <p:nvSpPr>
          <p:cNvPr id="11" name="Slide Number Placeholder 5">
            <a:extLst>
              <a:ext uri="{FF2B5EF4-FFF2-40B4-BE49-F238E27FC236}">
                <a16:creationId xmlns:a16="http://schemas.microsoft.com/office/drawing/2014/main" id="{6FB06353-C5F2-17B6-EA18-239CBDE0E270}"/>
              </a:ext>
            </a:extLst>
          </p:cNvPr>
          <p:cNvSpPr>
            <a:spLocks noGrp="1"/>
          </p:cNvSpPr>
          <p:nvPr>
            <p:ph type="sldNum" sz="quarter" idx="12"/>
          </p:nvPr>
        </p:nvSpPr>
        <p:spPr>
          <a:xfrm>
            <a:off x="11507514" y="41692"/>
            <a:ext cx="548640" cy="365125"/>
          </a:xfrm>
          <a:prstGeom prst="rect">
            <a:avLst/>
          </a:prstGeom>
        </p:spPr>
        <p:txBody>
          <a:bodyPr/>
          <a:lstStyle>
            <a:lvl1pPr algn="r">
              <a:defRPr sz="1600">
                <a:solidFill>
                  <a:schemeClr val="accent6"/>
                </a:solidFill>
                <a:latin typeface="Avenir Book" panose="02000503020000020003" pitchFamily="2" charset="0"/>
              </a:defRPr>
            </a:lvl1pPr>
          </a:lstStyle>
          <a:p>
            <a:fld id="{3E42D4C3-81CA-9A44-B950-E18D344B504E}" type="slidenum">
              <a:rPr lang="en-US" smtClean="0"/>
              <a:pPr/>
              <a:t>‹#›</a:t>
            </a:fld>
            <a:endParaRPr lang="en-US"/>
          </a:p>
        </p:txBody>
      </p:sp>
      <p:sp>
        <p:nvSpPr>
          <p:cNvPr id="12" name="Rectangle 11">
            <a:extLst>
              <a:ext uri="{FF2B5EF4-FFF2-40B4-BE49-F238E27FC236}">
                <a16:creationId xmlns:a16="http://schemas.microsoft.com/office/drawing/2014/main" id="{5ACA8AC9-C600-71B5-1BAF-268AFB416FD0}"/>
              </a:ext>
            </a:extLst>
          </p:cNvPr>
          <p:cNvSpPr/>
          <p:nvPr userDrawn="1"/>
        </p:nvSpPr>
        <p:spPr>
          <a:xfrm>
            <a:off x="-1266147" y="-45720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6F6DAC7-F904-4E65-FD6F-9395ADEEF431}"/>
              </a:ext>
            </a:extLst>
          </p:cNvPr>
          <p:cNvSpPr/>
          <p:nvPr userDrawn="1"/>
        </p:nvSpPr>
        <p:spPr>
          <a:xfrm>
            <a:off x="-1515839" y="-225975"/>
            <a:ext cx="9144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E4DF573-E7B8-07DA-8030-584DB3879B42}"/>
              </a:ext>
            </a:extLst>
          </p:cNvPr>
          <p:cNvSpPr/>
          <p:nvPr userDrawn="1"/>
        </p:nvSpPr>
        <p:spPr>
          <a:xfrm>
            <a:off x="-1739014" y="84245"/>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9400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5"/>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097BAAA-8606-3883-BBFF-42287E676FBB}"/>
              </a:ext>
            </a:extLst>
          </p:cNvPr>
          <p:cNvSpPr>
            <a:spLocks noGrp="1"/>
          </p:cNvSpPr>
          <p:nvPr>
            <p:ph type="sldNum" sz="quarter" idx="12"/>
          </p:nvPr>
        </p:nvSpPr>
        <p:spPr>
          <a:xfrm>
            <a:off x="8610600" y="6356350"/>
            <a:ext cx="2743200" cy="365125"/>
          </a:xfrm>
          <a:prstGeom prst="rect">
            <a:avLst/>
          </a:prstGeom>
        </p:spPr>
        <p:txBody>
          <a:bodyPr/>
          <a:lstStyle/>
          <a:p>
            <a:fld id="{3E42D4C3-81CA-9A44-B950-E18D344B504E}" type="slidenum">
              <a:rPr lang="en-US" smtClean="0"/>
              <a:t>‹#›</a:t>
            </a:fld>
            <a:endParaRPr lang="en-US"/>
          </a:p>
        </p:txBody>
      </p:sp>
      <p:sp>
        <p:nvSpPr>
          <p:cNvPr id="6" name="Rectangle 5">
            <a:extLst>
              <a:ext uri="{FF2B5EF4-FFF2-40B4-BE49-F238E27FC236}">
                <a16:creationId xmlns:a16="http://schemas.microsoft.com/office/drawing/2014/main" id="{53AE89EA-D161-079F-2B15-A0FCB789B476}"/>
              </a:ext>
            </a:extLst>
          </p:cNvPr>
          <p:cNvSpPr/>
          <p:nvPr userDrawn="1"/>
        </p:nvSpPr>
        <p:spPr>
          <a:xfrm>
            <a:off x="3294345" y="8056"/>
            <a:ext cx="8897655"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62663487-79F2-C1D4-CD2A-DCABF30352D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89" t="21124" r="82877" b="18522"/>
          <a:stretch/>
        </p:blipFill>
        <p:spPr>
          <a:xfrm>
            <a:off x="11522665" y="6224492"/>
            <a:ext cx="594179" cy="625452"/>
          </a:xfrm>
          <a:prstGeom prst="rect">
            <a:avLst/>
          </a:prstGeom>
        </p:spPr>
      </p:pic>
      <p:sp>
        <p:nvSpPr>
          <p:cNvPr id="11" name="Slide Number Placeholder 5">
            <a:extLst>
              <a:ext uri="{FF2B5EF4-FFF2-40B4-BE49-F238E27FC236}">
                <a16:creationId xmlns:a16="http://schemas.microsoft.com/office/drawing/2014/main" id="{B38B5C89-9133-6B93-A7B4-31EB75416060}"/>
              </a:ext>
            </a:extLst>
          </p:cNvPr>
          <p:cNvSpPr txBox="1">
            <a:spLocks/>
          </p:cNvSpPr>
          <p:nvPr userDrawn="1"/>
        </p:nvSpPr>
        <p:spPr>
          <a:xfrm>
            <a:off x="11507514" y="41692"/>
            <a:ext cx="54864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42D4C3-81CA-9A44-B950-E18D344B504E}" type="slidenum">
              <a:rPr lang="en-US" smtClean="0">
                <a:solidFill>
                  <a:schemeClr val="accent6"/>
                </a:solidFill>
                <a:latin typeface="Avenir Book" panose="02000503020000020003" pitchFamily="2" charset="0"/>
              </a:rPr>
              <a:pPr/>
              <a:t>‹#›</a:t>
            </a:fld>
            <a:endParaRPr lang="en-US">
              <a:solidFill>
                <a:schemeClr val="accent6"/>
              </a:solidFill>
              <a:latin typeface="Avenir Book" panose="02000503020000020003" pitchFamily="2" charset="0"/>
            </a:endParaRPr>
          </a:p>
        </p:txBody>
      </p:sp>
      <p:sp>
        <p:nvSpPr>
          <p:cNvPr id="12" name="Rectangle 11">
            <a:extLst>
              <a:ext uri="{FF2B5EF4-FFF2-40B4-BE49-F238E27FC236}">
                <a16:creationId xmlns:a16="http://schemas.microsoft.com/office/drawing/2014/main" id="{688F1664-C1E5-6EF9-E7B2-9F07A2FFBBB9}"/>
              </a:ext>
            </a:extLst>
          </p:cNvPr>
          <p:cNvSpPr/>
          <p:nvPr userDrawn="1"/>
        </p:nvSpPr>
        <p:spPr>
          <a:xfrm>
            <a:off x="-1266147" y="-45720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02D206-DDA4-5BE6-A228-2586AF218883}"/>
              </a:ext>
            </a:extLst>
          </p:cNvPr>
          <p:cNvSpPr/>
          <p:nvPr userDrawn="1"/>
        </p:nvSpPr>
        <p:spPr>
          <a:xfrm>
            <a:off x="-1515839" y="-225975"/>
            <a:ext cx="9144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F93FBA-6A54-C5FD-B5A1-B2B2B89F85DA}"/>
              </a:ext>
            </a:extLst>
          </p:cNvPr>
          <p:cNvSpPr/>
          <p:nvPr userDrawn="1"/>
        </p:nvSpPr>
        <p:spPr>
          <a:xfrm>
            <a:off x="-1739014" y="84245"/>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logo for a company&#10;&#10;Description automatically generated">
            <a:extLst>
              <a:ext uri="{FF2B5EF4-FFF2-40B4-BE49-F238E27FC236}">
                <a16:creationId xmlns:a16="http://schemas.microsoft.com/office/drawing/2014/main" id="{201B34B7-184F-960A-181F-8E9E7722891D}"/>
              </a:ext>
            </a:extLst>
          </p:cNvPr>
          <p:cNvPicPr>
            <a:picLocks noChangeAspect="1"/>
          </p:cNvPicPr>
          <p:nvPr userDrawn="1"/>
        </p:nvPicPr>
        <p:blipFill>
          <a:blip r:embed="rId3"/>
          <a:stretch>
            <a:fillRect/>
          </a:stretch>
        </p:blipFill>
        <p:spPr>
          <a:xfrm>
            <a:off x="3387876" y="6224492"/>
            <a:ext cx="1256059" cy="574647"/>
          </a:xfrm>
          <a:prstGeom prst="rect">
            <a:avLst/>
          </a:prstGeom>
        </p:spPr>
      </p:pic>
    </p:spTree>
    <p:extLst>
      <p:ext uri="{BB962C8B-B14F-4D97-AF65-F5344CB8AC3E}">
        <p14:creationId xmlns:p14="http://schemas.microsoft.com/office/powerpoint/2010/main" val="256207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Isosceles Triangle 2">
            <a:extLst>
              <a:ext uri="{FF2B5EF4-FFF2-40B4-BE49-F238E27FC236}">
                <a16:creationId xmlns:a16="http://schemas.microsoft.com/office/drawing/2014/main" id="{4F9964E9-5A05-4934-142D-32DAE66D4B96}"/>
              </a:ext>
            </a:extLst>
          </p:cNvPr>
          <p:cNvSpPr/>
          <p:nvPr userDrawn="1"/>
        </p:nvSpPr>
        <p:spPr>
          <a:xfrm rot="10800000">
            <a:off x="0" y="-1"/>
            <a:ext cx="11684000" cy="2349500"/>
          </a:xfrm>
          <a:prstGeom prst="triangle">
            <a:avLst>
              <a:gd name="adj" fmla="val 8579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6" name="Isosceles Triangle 3">
            <a:extLst>
              <a:ext uri="{FF2B5EF4-FFF2-40B4-BE49-F238E27FC236}">
                <a16:creationId xmlns:a16="http://schemas.microsoft.com/office/drawing/2014/main" id="{EE3897A0-991B-A11C-429F-A720579856AC}"/>
              </a:ext>
            </a:extLst>
          </p:cNvPr>
          <p:cNvSpPr/>
          <p:nvPr userDrawn="1"/>
        </p:nvSpPr>
        <p:spPr>
          <a:xfrm rot="5400000">
            <a:off x="-1862667" y="1862669"/>
            <a:ext cx="6858000" cy="3132667"/>
          </a:xfrm>
          <a:prstGeom prs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7" name="Text Placeholder 35">
            <a:extLst>
              <a:ext uri="{FF2B5EF4-FFF2-40B4-BE49-F238E27FC236}">
                <a16:creationId xmlns:a16="http://schemas.microsoft.com/office/drawing/2014/main" id="{D026F716-5042-F3B1-51B6-643DBD71FABF}"/>
              </a:ext>
            </a:extLst>
          </p:cNvPr>
          <p:cNvSpPr>
            <a:spLocks noGrp="1"/>
          </p:cNvSpPr>
          <p:nvPr>
            <p:ph type="body" sz="quarter" idx="10" hasCustomPrompt="1"/>
          </p:nvPr>
        </p:nvSpPr>
        <p:spPr>
          <a:xfrm>
            <a:off x="3132671" y="3095126"/>
            <a:ext cx="6011332" cy="333874"/>
          </a:xfrm>
          <a:prstGeom prst="rect">
            <a:avLst/>
          </a:prstGeom>
          <a:ln>
            <a:noFill/>
          </a:ln>
        </p:spPr>
        <p:txBody>
          <a:bodyPr/>
          <a:lstStyle>
            <a:lvl1pPr marL="0" indent="0" algn="l" defTabSz="685800" rtl="0" eaLnBrk="1" latinLnBrk="0" hangingPunct="1">
              <a:spcBef>
                <a:spcPts val="300"/>
              </a:spcBef>
              <a:buNone/>
              <a:defRPr lang="en-US" sz="1800" b="0" i="0" kern="1200" baseline="0" dirty="0">
                <a:solidFill>
                  <a:schemeClr val="accent1">
                    <a:lumMod val="75000"/>
                    <a:lumOff val="25000"/>
                  </a:schemeClr>
                </a:solidFill>
                <a:latin typeface="Avenir Book" panose="02000503020000020003" pitchFamily="2" charset="0"/>
                <a:ea typeface="+mn-ea"/>
                <a:cs typeface="Arial" panose="020B0604020202020204" pitchFamily="34" charset="0"/>
              </a:defRPr>
            </a:lvl1pPr>
          </a:lstStyle>
          <a:p>
            <a:pPr lvl="0"/>
            <a:r>
              <a:rPr lang="en-US"/>
              <a:t>Conclusion / Questions?</a:t>
            </a:r>
          </a:p>
        </p:txBody>
      </p:sp>
      <p:cxnSp>
        <p:nvCxnSpPr>
          <p:cNvPr id="8" name="Straight Connector 7">
            <a:extLst>
              <a:ext uri="{FF2B5EF4-FFF2-40B4-BE49-F238E27FC236}">
                <a16:creationId xmlns:a16="http://schemas.microsoft.com/office/drawing/2014/main" id="{184F894C-2F6C-1AA6-5400-B630DA192FC7}"/>
              </a:ext>
            </a:extLst>
          </p:cNvPr>
          <p:cNvCxnSpPr/>
          <p:nvPr userDrawn="1"/>
        </p:nvCxnSpPr>
        <p:spPr>
          <a:xfrm flipH="1">
            <a:off x="2540000" y="3429000"/>
            <a:ext cx="7941733" cy="0"/>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A7F22A4-2DA4-15DA-D2D3-1AC92ED661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5265" y="6375907"/>
            <a:ext cx="6350326" cy="635033"/>
          </a:xfrm>
          <a:prstGeom prst="rect">
            <a:avLst/>
          </a:prstGeom>
        </p:spPr>
      </p:pic>
      <p:pic>
        <p:nvPicPr>
          <p:cNvPr id="10" name="Picture 9">
            <a:extLst>
              <a:ext uri="{FF2B5EF4-FFF2-40B4-BE49-F238E27FC236}">
                <a16:creationId xmlns:a16="http://schemas.microsoft.com/office/drawing/2014/main" id="{46B9979F-65B5-25E8-737C-4BF9DF20EC8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40759" y="111390"/>
            <a:ext cx="794987" cy="794987"/>
          </a:xfrm>
          <a:prstGeom prst="rect">
            <a:avLst/>
          </a:prstGeom>
        </p:spPr>
      </p:pic>
      <p:sp>
        <p:nvSpPr>
          <p:cNvPr id="11" name="Rectangle 10">
            <a:extLst>
              <a:ext uri="{FF2B5EF4-FFF2-40B4-BE49-F238E27FC236}">
                <a16:creationId xmlns:a16="http://schemas.microsoft.com/office/drawing/2014/main" id="{A2AFBB84-D0E3-5304-0F37-4F0646EA499A}"/>
              </a:ext>
            </a:extLst>
          </p:cNvPr>
          <p:cNvSpPr/>
          <p:nvPr userDrawn="1"/>
        </p:nvSpPr>
        <p:spPr>
          <a:xfrm>
            <a:off x="-1266147" y="-45720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B93E91-DF30-ADA2-C471-7F97A78427BE}"/>
              </a:ext>
            </a:extLst>
          </p:cNvPr>
          <p:cNvSpPr/>
          <p:nvPr userDrawn="1"/>
        </p:nvSpPr>
        <p:spPr>
          <a:xfrm>
            <a:off x="-1515839" y="-225975"/>
            <a:ext cx="9144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685C17-E63D-DACE-EC5E-ED824B259D8C}"/>
              </a:ext>
            </a:extLst>
          </p:cNvPr>
          <p:cNvSpPr/>
          <p:nvPr userDrawn="1"/>
        </p:nvSpPr>
        <p:spPr>
          <a:xfrm>
            <a:off x="-1739014" y="84245"/>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logo for a company&#10;&#10;Description automatically generated">
            <a:extLst>
              <a:ext uri="{FF2B5EF4-FFF2-40B4-BE49-F238E27FC236}">
                <a16:creationId xmlns:a16="http://schemas.microsoft.com/office/drawing/2014/main" id="{92A5BF97-A896-FAC5-4E43-9D3C6DB724E2}"/>
              </a:ext>
            </a:extLst>
          </p:cNvPr>
          <p:cNvPicPr>
            <a:picLocks noChangeAspect="1"/>
          </p:cNvPicPr>
          <p:nvPr userDrawn="1"/>
        </p:nvPicPr>
        <p:blipFill>
          <a:blip r:embed="rId4"/>
          <a:stretch>
            <a:fillRect/>
          </a:stretch>
        </p:blipFill>
        <p:spPr>
          <a:xfrm>
            <a:off x="677333" y="6204856"/>
            <a:ext cx="1256059" cy="574647"/>
          </a:xfrm>
          <a:prstGeom prst="rect">
            <a:avLst/>
          </a:prstGeom>
        </p:spPr>
      </p:pic>
    </p:spTree>
    <p:extLst>
      <p:ext uri="{BB962C8B-B14F-4D97-AF65-F5344CB8AC3E}">
        <p14:creationId xmlns:p14="http://schemas.microsoft.com/office/powerpoint/2010/main" val="3074081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1">
            <a:lumMod val="25000"/>
            <a:lumOff val="75000"/>
          </a:schemeClr>
        </a:solidFill>
        <a:effectLst/>
      </p:bgPr>
    </p:bg>
    <p:spTree>
      <p:nvGrpSpPr>
        <p:cNvPr id="1" name=""/>
        <p:cNvGrpSpPr/>
        <p:nvPr/>
      </p:nvGrpSpPr>
      <p:grpSpPr>
        <a:xfrm>
          <a:off x="0" y="0"/>
          <a:ext cx="0" cy="0"/>
          <a:chOff x="0" y="0"/>
          <a:chExt cx="0" cy="0"/>
        </a:xfrm>
      </p:grpSpPr>
      <p:sp>
        <p:nvSpPr>
          <p:cNvPr id="7" name="Isosceles Triangle 6"/>
          <p:cNvSpPr/>
          <p:nvPr userDrawn="1"/>
        </p:nvSpPr>
        <p:spPr>
          <a:xfrm>
            <a:off x="0" y="1701800"/>
            <a:ext cx="12192000" cy="5156200"/>
          </a:xfrm>
          <a:prstGeom prst="triangle">
            <a:avLst>
              <a:gd name="adj" fmla="val 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8" name="Isosceles Triangle 7"/>
          <p:cNvSpPr/>
          <p:nvPr userDrawn="1"/>
        </p:nvSpPr>
        <p:spPr>
          <a:xfrm flipH="1">
            <a:off x="6096000" y="4737100"/>
            <a:ext cx="6096000" cy="2120900"/>
          </a:xfrm>
          <a:prstGeom prst="triangle">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990000"/>
              </a:solidFill>
            </a:endParaRPr>
          </a:p>
        </p:txBody>
      </p:sp>
      <p:cxnSp>
        <p:nvCxnSpPr>
          <p:cNvPr id="11" name="Straight Connector 10"/>
          <p:cNvCxnSpPr/>
          <p:nvPr userDrawn="1"/>
        </p:nvCxnSpPr>
        <p:spPr>
          <a:xfrm flipH="1">
            <a:off x="626536" y="5791200"/>
            <a:ext cx="911013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35"/>
          <p:cNvSpPr>
            <a:spLocks noGrp="1"/>
          </p:cNvSpPr>
          <p:nvPr>
            <p:ph type="body" sz="quarter" idx="10" hasCustomPrompt="1"/>
          </p:nvPr>
        </p:nvSpPr>
        <p:spPr>
          <a:xfrm>
            <a:off x="626533" y="5428252"/>
            <a:ext cx="3691467" cy="333874"/>
          </a:xfrm>
          <a:prstGeom prst="rect">
            <a:avLst/>
          </a:prstGeom>
        </p:spPr>
        <p:txBody>
          <a:bodyPr/>
          <a:lstStyle>
            <a:lvl1pPr marL="0" indent="0" algn="l" defTabSz="685800" rtl="0" eaLnBrk="1" latinLnBrk="0" hangingPunct="1">
              <a:spcBef>
                <a:spcPts val="300"/>
              </a:spcBef>
              <a:buNone/>
              <a:defRPr lang="en-US" sz="1800" b="1" kern="1200" baseline="0" dirty="0">
                <a:solidFill>
                  <a:schemeClr val="accent1">
                    <a:lumMod val="75000"/>
                    <a:lumOff val="25000"/>
                  </a:schemeClr>
                </a:solidFill>
                <a:latin typeface="Arial" panose="020B0604020202020204" pitchFamily="34" charset="0"/>
                <a:ea typeface="+mn-ea"/>
                <a:cs typeface="Arial" panose="020B0604020202020204" pitchFamily="34" charset="0"/>
              </a:defRPr>
            </a:lvl1pPr>
          </a:lstStyle>
          <a:p>
            <a:pPr lvl="0"/>
            <a:r>
              <a:rPr lang="en-US">
                <a:latin typeface="+mj-lt"/>
              </a:rPr>
              <a:t>SECTION TITLE</a:t>
            </a: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40" y="5946526"/>
            <a:ext cx="4255496" cy="1063874"/>
          </a:xfrm>
          <a:prstGeom prst="rect">
            <a:avLst/>
          </a:prstGeom>
        </p:spPr>
      </p:pic>
    </p:spTree>
    <p:extLst>
      <p:ext uri="{BB962C8B-B14F-4D97-AF65-F5344CB8AC3E}">
        <p14:creationId xmlns:p14="http://schemas.microsoft.com/office/powerpoint/2010/main" val="34411571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0" name="Isosceles Triangle 19"/>
          <p:cNvSpPr/>
          <p:nvPr userDrawn="1"/>
        </p:nvSpPr>
        <p:spPr bwMode="gray">
          <a:xfrm rot="5400000">
            <a:off x="-945110" y="945109"/>
            <a:ext cx="6858003" cy="4967789"/>
          </a:xfrm>
          <a:prstGeom prst="triangle">
            <a:avLst/>
          </a:prstGeom>
          <a:solidFill>
            <a:srgbClr val="96999D">
              <a:lumMod val="60000"/>
              <a:lumOff val="40000"/>
            </a:srgb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sp>
        <p:nvSpPr>
          <p:cNvPr id="21" name="Isosceles Triangle 20"/>
          <p:cNvSpPr/>
          <p:nvPr userDrawn="1"/>
        </p:nvSpPr>
        <p:spPr bwMode="gray">
          <a:xfrm rot="5400000">
            <a:off x="-1992949" y="1992954"/>
            <a:ext cx="6858001" cy="2872099"/>
          </a:xfrm>
          <a:prstGeom prst="triangle">
            <a:avLst/>
          </a:prstGeom>
          <a:solidFill>
            <a:srgbClr val="D40005">
              <a:lumMod val="40000"/>
              <a:lumOff val="60000"/>
            </a:srgb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sp>
        <p:nvSpPr>
          <p:cNvPr id="22" name="Isosceles Triangle 21"/>
          <p:cNvSpPr/>
          <p:nvPr userDrawn="1"/>
        </p:nvSpPr>
        <p:spPr bwMode="gray">
          <a:xfrm rot="5400000">
            <a:off x="-2728417" y="2728416"/>
            <a:ext cx="6858002" cy="1401175"/>
          </a:xfrm>
          <a:prstGeom prst="triangle">
            <a:avLst/>
          </a:prstGeom>
          <a:solidFill>
            <a:srgbClr val="D40005">
              <a:lumMod val="75000"/>
            </a:srgb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sp>
        <p:nvSpPr>
          <p:cNvPr id="23" name="Isosceles Triangle 22"/>
          <p:cNvSpPr/>
          <p:nvPr userDrawn="1"/>
        </p:nvSpPr>
        <p:spPr bwMode="gray">
          <a:xfrm rot="5400000">
            <a:off x="-1992957" y="1992954"/>
            <a:ext cx="6858001" cy="2872099"/>
          </a:xfrm>
          <a:prstGeom prst="triangle">
            <a:avLst/>
          </a:prstGeom>
          <a:solidFill>
            <a:schemeClr val="tx2">
              <a:lumMod val="90000"/>
              <a:lumOff val="10000"/>
            </a:scheme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sp>
        <p:nvSpPr>
          <p:cNvPr id="24" name="Isosceles Triangle 23"/>
          <p:cNvSpPr/>
          <p:nvPr userDrawn="1"/>
        </p:nvSpPr>
        <p:spPr bwMode="gray">
          <a:xfrm rot="5400000">
            <a:off x="-2728413" y="2728416"/>
            <a:ext cx="6858002" cy="1401175"/>
          </a:xfrm>
          <a:prstGeom prst="triangle">
            <a:avLst/>
          </a:prstGeom>
          <a:solidFill>
            <a:srgbClr val="D40005">
              <a:lumMod val="75000"/>
            </a:srgb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cxnSp>
        <p:nvCxnSpPr>
          <p:cNvPr id="26" name="Straight Connector 25"/>
          <p:cNvCxnSpPr/>
          <p:nvPr userDrawn="1"/>
        </p:nvCxnSpPr>
        <p:spPr bwMode="gray">
          <a:xfrm>
            <a:off x="1983478" y="5143503"/>
            <a:ext cx="9517039" cy="0"/>
          </a:xfrm>
          <a:prstGeom prst="line">
            <a:avLst/>
          </a:prstGeom>
          <a:noFill/>
          <a:ln w="28575">
            <a:solidFill>
              <a:srgbClr val="FFFFFF">
                <a:lumMod val="75000"/>
              </a:srgbClr>
            </a:solidFill>
            <a:round/>
            <a:headEnd type="none" w="med" len="med"/>
            <a:tailEnd type="none" w="med" len="med"/>
          </a:ln>
          <a:extLst>
            <a:ext uri="{909E8E84-426E-40DD-AFC4-6F175D3DCCD1}">
              <a14:hiddenFill xmlns:a14="http://schemas.microsoft.com/office/drawing/2010/main">
                <a:noFill/>
              </a14:hiddenFill>
            </a:ext>
          </a:extLst>
        </p:spPr>
      </p:cxnSp>
      <p:sp>
        <p:nvSpPr>
          <p:cNvPr id="27" name="AutoShape 2" descr="https://umass.app.box.com/representation/file_version_65300433773/image_2048/1.png"/>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solidFill>
                <a:srgbClr val="000000"/>
              </a:solidFill>
            </a:endParaRPr>
          </a:p>
        </p:txBody>
      </p:sp>
      <p:sp>
        <p:nvSpPr>
          <p:cNvPr id="36" name="Text Placeholder 35"/>
          <p:cNvSpPr>
            <a:spLocks noGrp="1"/>
          </p:cNvSpPr>
          <p:nvPr>
            <p:ph type="body" sz="quarter" idx="10" hasCustomPrompt="1"/>
          </p:nvPr>
        </p:nvSpPr>
        <p:spPr>
          <a:xfrm>
            <a:off x="3050272" y="4739415"/>
            <a:ext cx="2556933" cy="404088"/>
          </a:xfrm>
          <a:prstGeom prst="rect">
            <a:avLst/>
          </a:prstGeom>
        </p:spPr>
        <p:txBody>
          <a:bodyPr/>
          <a:lstStyle>
            <a:lvl1pPr marL="0" indent="0" algn="l" defTabSz="685800" rtl="0" eaLnBrk="1" latinLnBrk="0" hangingPunct="1">
              <a:spcBef>
                <a:spcPts val="300"/>
              </a:spcBef>
              <a:buNone/>
              <a:defRPr lang="en-US" sz="2400" b="1" kern="1200" dirty="0">
                <a:solidFill>
                  <a:srgbClr val="AA0016">
                    <a:lumMod val="50000"/>
                  </a:srgbClr>
                </a:solidFill>
                <a:latin typeface="Avenir Book" panose="02000503020000020003" pitchFamily="2" charset="0"/>
                <a:ea typeface="+mn-ea"/>
                <a:cs typeface="Arial" panose="020B0604020202020204" pitchFamily="34" charset="0"/>
              </a:defRPr>
            </a:lvl1pPr>
          </a:lstStyle>
          <a:p>
            <a:pPr lvl="0"/>
            <a:r>
              <a:rPr lang="en-US">
                <a:latin typeface="+mj-lt"/>
              </a:rPr>
              <a:t>TITLE</a:t>
            </a:r>
            <a:endParaRPr lang="en-US"/>
          </a:p>
        </p:txBody>
      </p:sp>
      <p:sp>
        <p:nvSpPr>
          <p:cNvPr id="37" name="Text Placeholder 35"/>
          <p:cNvSpPr>
            <a:spLocks noGrp="1"/>
          </p:cNvSpPr>
          <p:nvPr>
            <p:ph type="body" sz="quarter" idx="11" hasCustomPrompt="1"/>
          </p:nvPr>
        </p:nvSpPr>
        <p:spPr>
          <a:xfrm>
            <a:off x="3050272" y="5228812"/>
            <a:ext cx="2556933" cy="248571"/>
          </a:xfrm>
          <a:prstGeom prst="rect">
            <a:avLst/>
          </a:prstGeom>
        </p:spPr>
        <p:txBody>
          <a:bodyPr/>
          <a:lstStyle>
            <a:lvl1pPr marL="0" indent="0" algn="l" defTabSz="685800" rtl="0" eaLnBrk="1" latinLnBrk="0" hangingPunct="1">
              <a:spcBef>
                <a:spcPts val="300"/>
              </a:spcBef>
              <a:buNone/>
              <a:defRPr lang="en-US" sz="1400" b="1" kern="1200" dirty="0">
                <a:solidFill>
                  <a:srgbClr val="564B4D">
                    <a:lumMod val="50000"/>
                  </a:srgbClr>
                </a:solidFill>
                <a:latin typeface="Avenir Book" panose="02000503020000020003" pitchFamily="2" charset="0"/>
                <a:ea typeface="+mn-ea"/>
                <a:cs typeface="+mn-cs"/>
              </a:defRPr>
            </a:lvl1pPr>
          </a:lstStyle>
          <a:p>
            <a:pPr lvl="0"/>
            <a:r>
              <a:rPr lang="en-US">
                <a:latin typeface="+mj-lt"/>
              </a:rPr>
              <a:t>SUBTITLE</a:t>
            </a:r>
            <a:endParaRPr lang="en-US"/>
          </a:p>
        </p:txBody>
      </p:sp>
      <p:sp>
        <p:nvSpPr>
          <p:cNvPr id="38" name="Text Placeholder 35"/>
          <p:cNvSpPr>
            <a:spLocks noGrp="1"/>
          </p:cNvSpPr>
          <p:nvPr>
            <p:ph type="body" sz="quarter" idx="12" hasCustomPrompt="1"/>
          </p:nvPr>
        </p:nvSpPr>
        <p:spPr>
          <a:xfrm>
            <a:off x="3050272" y="5501516"/>
            <a:ext cx="2556933" cy="227951"/>
          </a:xfrm>
          <a:prstGeom prst="rect">
            <a:avLst/>
          </a:prstGeom>
        </p:spPr>
        <p:txBody>
          <a:bodyPr/>
          <a:lstStyle>
            <a:lvl1pPr marL="0" indent="0" algn="l" defTabSz="685800" rtl="0" eaLnBrk="1" latinLnBrk="0" hangingPunct="1">
              <a:spcBef>
                <a:spcPts val="300"/>
              </a:spcBef>
              <a:buNone/>
              <a:defRPr lang="en-US" sz="1100" b="1" kern="1200" dirty="0">
                <a:solidFill>
                  <a:srgbClr val="9A979F">
                    <a:lumMod val="75000"/>
                  </a:srgbClr>
                </a:solidFill>
                <a:latin typeface="Avenir Book" panose="02000503020000020003" pitchFamily="2" charset="0"/>
                <a:ea typeface="+mn-ea"/>
                <a:cs typeface="+mn-cs"/>
              </a:defRPr>
            </a:lvl1pPr>
          </a:lstStyle>
          <a:p>
            <a:pPr lvl="0"/>
            <a:r>
              <a:rPr lang="en-US">
                <a:latin typeface="+mj-lt"/>
              </a:rPr>
              <a:t>CONTRIBUTERS</a:t>
            </a:r>
            <a:endParaRPr lang="en-US"/>
          </a:p>
        </p:txBody>
      </p:sp>
      <p:sp>
        <p:nvSpPr>
          <p:cNvPr id="39" name="Text Placeholder 35"/>
          <p:cNvSpPr>
            <a:spLocks noGrp="1"/>
          </p:cNvSpPr>
          <p:nvPr>
            <p:ph type="body" sz="quarter" idx="13" hasCustomPrompt="1"/>
          </p:nvPr>
        </p:nvSpPr>
        <p:spPr>
          <a:xfrm>
            <a:off x="334380" y="-2585"/>
            <a:ext cx="2556933" cy="227951"/>
          </a:xfrm>
          <a:prstGeom prst="rect">
            <a:avLst/>
          </a:prstGeom>
        </p:spPr>
        <p:txBody>
          <a:bodyPr/>
          <a:lstStyle>
            <a:lvl1pPr marL="0" indent="0" algn="l" defTabSz="685800" rtl="0" eaLnBrk="1" latinLnBrk="0" hangingPunct="1">
              <a:spcBef>
                <a:spcPts val="400"/>
              </a:spcBef>
              <a:buNone/>
              <a:defRPr lang="en-US" sz="1050" b="1" kern="1200" dirty="0">
                <a:solidFill>
                  <a:srgbClr val="9A979F">
                    <a:lumMod val="75000"/>
                  </a:srgbClr>
                </a:solidFill>
                <a:latin typeface="Arial"/>
                <a:ea typeface="+mn-ea"/>
                <a:cs typeface="+mn-cs"/>
              </a:defRPr>
            </a:lvl1pPr>
          </a:lstStyle>
          <a:p>
            <a:pPr>
              <a:spcBef>
                <a:spcPts val="400"/>
              </a:spcBef>
            </a:pPr>
            <a:r>
              <a:rPr lang="en-US" sz="1050" b="1">
                <a:solidFill>
                  <a:srgbClr val="9A979F">
                    <a:lumMod val="75000"/>
                  </a:srgbClr>
                </a:solidFill>
                <a:latin typeface="Arial"/>
              </a:rPr>
              <a:t>Jan. 1 2017</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5265" y="6375907"/>
            <a:ext cx="6350326" cy="635033"/>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40759" y="111390"/>
            <a:ext cx="794987" cy="794987"/>
          </a:xfrm>
          <a:prstGeom prst="rect">
            <a:avLst/>
          </a:prstGeom>
        </p:spPr>
      </p:pic>
      <p:sp>
        <p:nvSpPr>
          <p:cNvPr id="2" name="Slide Number Placeholder 1">
            <a:extLst>
              <a:ext uri="{FF2B5EF4-FFF2-40B4-BE49-F238E27FC236}">
                <a16:creationId xmlns:a16="http://schemas.microsoft.com/office/drawing/2014/main" id="{8D751BE0-2381-64E8-6A5D-B37ADDF3A707}"/>
              </a:ext>
            </a:extLst>
          </p:cNvPr>
          <p:cNvSpPr>
            <a:spLocks noGrp="1"/>
          </p:cNvSpPr>
          <p:nvPr>
            <p:ph type="sldNum" sz="quarter" idx="4"/>
          </p:nvPr>
        </p:nvSpPr>
        <p:spPr>
          <a:xfrm>
            <a:off x="9448800" y="2009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B0CB23-25F2-3E4C-B27C-CB5ACABD8D4B}" type="slidenum">
              <a:rPr lang="en-US" smtClean="0"/>
              <a:pPr/>
              <a:t>‹#›</a:t>
            </a:fld>
            <a:endParaRPr lang="en-US"/>
          </a:p>
        </p:txBody>
      </p:sp>
    </p:spTree>
    <p:extLst>
      <p:ext uri="{BB962C8B-B14F-4D97-AF65-F5344CB8AC3E}">
        <p14:creationId xmlns:p14="http://schemas.microsoft.com/office/powerpoint/2010/main" val="3026820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80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49235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6.svg"/><Relationship Id="rId5" Type="http://schemas.openxmlformats.org/officeDocument/2006/relationships/image" Target="../media/image28.png"/><Relationship Id="rId4" Type="http://schemas.openxmlformats.org/officeDocument/2006/relationships/image" Target="../media/image55.svg"/><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2" Type="http://schemas.microsoft.com/office/2018/10/relationships/comments" Target="../comments/modernComment_7FFE58E5_9344103F.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microsoft.com/office/2018/10/relationships/comments" Target="../comments/modernComment_119_E3F139AA.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4.svg"/><Relationship Id="rId11" Type="http://schemas.openxmlformats.org/officeDocument/2006/relationships/image" Target="../media/image49.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microsoft.com/office/2018/10/relationships/comments" Target="../comments/modernComment_11E_E406C896.xml"/><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01.png"/><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7FFE58FE_99C79C2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04.png"/><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svg"/><Relationship Id="rId2" Type="http://schemas.openxmlformats.org/officeDocument/2006/relationships/image" Target="../media/image107.png"/><Relationship Id="rId1"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110.svg"/><Relationship Id="rId4" Type="http://schemas.openxmlformats.org/officeDocument/2006/relationships/image" Target="../media/image109.png"/></Relationships>
</file>

<file path=ppt/slides/_rels/slide4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microsoft.com/office/2018/10/relationships/comments" Target="../comments/modernComment_108_7B739C61.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hyperlink" Target="https://emassbigs.org/cee" TargetMode="External"/><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png"/><Relationship Id="rId2" Type="http://schemas.microsoft.com/office/2018/10/relationships/comments" Target="../comments/modernComment_114_BF4E8353.xml"/><Relationship Id="rId16" Type="http://schemas.openxmlformats.org/officeDocument/2006/relationships/image" Target="../media/image29.svg"/><Relationship Id="rId1" Type="http://schemas.openxmlformats.org/officeDocument/2006/relationships/slideLayout" Target="../slideLayouts/slideLayout4.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19" Type="http://schemas.openxmlformats.org/officeDocument/2006/relationships/hyperlink" Target="https://emassbigs.org/volunteer-inquiry-2/" TargetMode="External"/><Relationship Id="rId4" Type="http://schemas.openxmlformats.org/officeDocument/2006/relationships/hyperlink" Target="https://emassbigs.wpengine.com/volunteer-inquiry/" TargetMode="External"/><Relationship Id="rId9" Type="http://schemas.openxmlformats.org/officeDocument/2006/relationships/image" Target="../media/image22.png"/><Relationship Id="rId14" Type="http://schemas.openxmlformats.org/officeDocument/2006/relationships/image" Target="../media/image27.sv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hdphoto" Target="../media/hdphoto3.wdp"/><Relationship Id="rId18" Type="http://schemas.microsoft.com/office/2007/relationships/hdphoto" Target="../media/hdphoto8.wdp"/><Relationship Id="rId3" Type="http://schemas.microsoft.com/office/2018/10/relationships/comments" Target="../comments/modernComment_112_E06C0D2C.xml"/><Relationship Id="rId21" Type="http://schemas.openxmlformats.org/officeDocument/2006/relationships/image" Target="../media/image39.png"/><Relationship Id="rId7" Type="http://schemas.openxmlformats.org/officeDocument/2006/relationships/image" Target="../media/image35.svg"/><Relationship Id="rId12" Type="http://schemas.microsoft.com/office/2007/relationships/hdphoto" Target="../media/hdphoto2.wdp"/><Relationship Id="rId17" Type="http://schemas.microsoft.com/office/2007/relationships/hdphoto" Target="../media/hdphoto7.wdp"/><Relationship Id="rId2" Type="http://schemas.openxmlformats.org/officeDocument/2006/relationships/notesSlide" Target="../notesSlides/notesSlide1.xml"/><Relationship Id="rId16" Type="http://schemas.microsoft.com/office/2007/relationships/hdphoto" Target="../media/hdphoto6.wdp"/><Relationship Id="rId20" Type="http://schemas.microsoft.com/office/2007/relationships/hdphoto" Target="../media/hdphoto10.wdp"/><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38.svg"/><Relationship Id="rId5" Type="http://schemas.openxmlformats.org/officeDocument/2006/relationships/image" Target="../media/image33.svg"/><Relationship Id="rId15" Type="http://schemas.microsoft.com/office/2007/relationships/hdphoto" Target="../media/hdphoto5.wdp"/><Relationship Id="rId10" Type="http://schemas.openxmlformats.org/officeDocument/2006/relationships/image" Target="../media/image37.png"/><Relationship Id="rId19" Type="http://schemas.microsoft.com/office/2007/relationships/hdphoto" Target="../media/hdphoto9.wdp"/><Relationship Id="rId4" Type="http://schemas.openxmlformats.org/officeDocument/2006/relationships/image" Target="../media/image32.png"/><Relationship Id="rId9" Type="http://schemas.microsoft.com/office/2007/relationships/hdphoto" Target="../media/hdphoto1.wdp"/><Relationship Id="rId14" Type="http://schemas.microsoft.com/office/2007/relationships/hdphoto" Target="../media/hdphoto4.wdp"/><Relationship Id="rId22" Type="http://schemas.openxmlformats.org/officeDocument/2006/relationships/image" Target="../media/image40.sv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microsoft.com/office/2018/10/relationships/comments" Target="../comments/modernComment_115_2E47B78.xml"/><Relationship Id="rId7" Type="http://schemas.openxmlformats.org/officeDocument/2006/relationships/image" Target="../media/image44.svg"/><Relationship Id="rId12" Type="http://schemas.openxmlformats.org/officeDocument/2006/relationships/image" Target="../media/image49.sv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microsoft.com/office/2018/10/relationships/comments" Target="../comments/modernComment_7FFE5901_15D8A4FB.xml"/><Relationship Id="rId1" Type="http://schemas.openxmlformats.org/officeDocument/2006/relationships/slideLayout" Target="../slideLayouts/slideLayout4.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713140-6BF4-5C42-0D9B-B6ABFAECEF29}"/>
              </a:ext>
            </a:extLst>
          </p:cNvPr>
          <p:cNvSpPr>
            <a:spLocks noGrp="1"/>
          </p:cNvSpPr>
          <p:nvPr>
            <p:ph type="body" sz="quarter" idx="10"/>
          </p:nvPr>
        </p:nvSpPr>
        <p:spPr>
          <a:xfrm>
            <a:off x="3050272" y="4739415"/>
            <a:ext cx="7334699" cy="404088"/>
          </a:xfrm>
        </p:spPr>
        <p:txBody>
          <a:bodyPr/>
          <a:lstStyle/>
          <a:p>
            <a:r>
              <a:rPr lang="en-US">
                <a:solidFill>
                  <a:srgbClr val="111111"/>
                </a:solidFill>
                <a:latin typeface="Avenir Book" panose="02000503020000020003"/>
                <a:cs typeface="Arial"/>
              </a:rPr>
              <a:t>BBBSEM x IUCG: Modernizing </a:t>
            </a:r>
            <a:r>
              <a:rPr lang="en-US" i="1">
                <a:solidFill>
                  <a:srgbClr val="111111"/>
                </a:solidFill>
                <a:latin typeface="Avenir Book" panose="02000503020000020003"/>
                <a:cs typeface="Arial"/>
              </a:rPr>
              <a:t>Making A Difference</a:t>
            </a:r>
            <a:endParaRPr lang="en-US" i="1"/>
          </a:p>
          <a:p>
            <a:endParaRPr lang="en-US"/>
          </a:p>
        </p:txBody>
      </p:sp>
      <p:sp>
        <p:nvSpPr>
          <p:cNvPr id="3" name="Text Placeholder 2">
            <a:extLst>
              <a:ext uri="{FF2B5EF4-FFF2-40B4-BE49-F238E27FC236}">
                <a16:creationId xmlns:a16="http://schemas.microsoft.com/office/drawing/2014/main" id="{C7318CC3-3FD2-5AD8-DA72-707FDEBE3F60}"/>
              </a:ext>
            </a:extLst>
          </p:cNvPr>
          <p:cNvSpPr>
            <a:spLocks noGrp="1"/>
          </p:cNvSpPr>
          <p:nvPr>
            <p:ph type="body" sz="quarter" idx="11"/>
          </p:nvPr>
        </p:nvSpPr>
        <p:spPr>
          <a:xfrm>
            <a:off x="3050272" y="5228812"/>
            <a:ext cx="6344099" cy="272704"/>
          </a:xfrm>
        </p:spPr>
        <p:txBody>
          <a:bodyPr/>
          <a:lstStyle/>
          <a:p>
            <a:r>
              <a:rPr lang="en-US"/>
              <a:t>Phase 1: Documentation and Bottleneck Identification</a:t>
            </a:r>
          </a:p>
          <a:p>
            <a:endParaRPr lang="en-US"/>
          </a:p>
        </p:txBody>
      </p:sp>
      <p:sp>
        <p:nvSpPr>
          <p:cNvPr id="4" name="Text Placeholder 3">
            <a:extLst>
              <a:ext uri="{FF2B5EF4-FFF2-40B4-BE49-F238E27FC236}">
                <a16:creationId xmlns:a16="http://schemas.microsoft.com/office/drawing/2014/main" id="{76641F5B-8641-3700-1E3A-4F0C24820FD4}"/>
              </a:ext>
            </a:extLst>
          </p:cNvPr>
          <p:cNvSpPr>
            <a:spLocks noGrp="1"/>
          </p:cNvSpPr>
          <p:nvPr>
            <p:ph type="body" sz="quarter" idx="13"/>
          </p:nvPr>
        </p:nvSpPr>
        <p:spPr>
          <a:xfrm>
            <a:off x="3050272" y="5501516"/>
            <a:ext cx="7650385" cy="272704"/>
          </a:xfrm>
        </p:spPr>
        <p:txBody>
          <a:bodyPr/>
          <a:lstStyle/>
          <a:p>
            <a:r>
              <a:rPr kumimoji="0" lang="en-US" sz="1100" b="1" i="0" u="none" strike="noStrike" kern="1200" cap="none" spc="0" normalizeH="0" baseline="0" noProof="0">
                <a:ln>
                  <a:noFill/>
                </a:ln>
                <a:solidFill>
                  <a:srgbClr val="111111">
                    <a:lumMod val="75000"/>
                    <a:lumOff val="25000"/>
                  </a:srgbClr>
                </a:solidFill>
                <a:effectLst/>
                <a:uLnTx/>
                <a:uFillTx/>
                <a:latin typeface="Avenir Book" panose="02000503020000020003"/>
                <a:ea typeface="+mn-ea"/>
                <a:cs typeface="+mn-cs"/>
              </a:rPr>
              <a:t>Spencer Friedman, James Stevens, Meredith </a:t>
            </a:r>
            <a:r>
              <a:rPr kumimoji="0" lang="en-US" sz="1100" b="1" i="0" u="none" strike="noStrike" kern="1200" cap="none" spc="0" normalizeH="0" baseline="0" noProof="0" err="1">
                <a:ln>
                  <a:noFill/>
                </a:ln>
                <a:solidFill>
                  <a:srgbClr val="111111">
                    <a:lumMod val="75000"/>
                    <a:lumOff val="25000"/>
                  </a:srgbClr>
                </a:solidFill>
                <a:effectLst/>
                <a:uLnTx/>
                <a:uFillTx/>
                <a:latin typeface="Avenir Book" panose="02000503020000020003"/>
                <a:ea typeface="+mn-ea"/>
                <a:cs typeface="+mn-cs"/>
              </a:rPr>
              <a:t>Graeyer</a:t>
            </a:r>
            <a:r>
              <a:rPr kumimoji="0" lang="en-US" sz="1100" b="1" i="0" u="none" strike="noStrike" kern="1200" cap="none" spc="0" normalizeH="0" baseline="0" noProof="0">
                <a:ln>
                  <a:noFill/>
                </a:ln>
                <a:solidFill>
                  <a:srgbClr val="111111">
                    <a:lumMod val="75000"/>
                    <a:lumOff val="25000"/>
                  </a:srgbClr>
                </a:solidFill>
                <a:effectLst/>
                <a:uLnTx/>
                <a:uFillTx/>
                <a:latin typeface="Avenir Book" panose="02000503020000020003"/>
                <a:ea typeface="+mn-ea"/>
                <a:cs typeface="+mn-cs"/>
              </a:rPr>
              <a:t>, Sankalp </a:t>
            </a:r>
            <a:r>
              <a:rPr kumimoji="0" lang="en-US" sz="1100" b="1" i="0" u="none" strike="noStrike" kern="1200" cap="none" spc="0" normalizeH="0" baseline="0" noProof="0" err="1">
                <a:ln>
                  <a:noFill/>
                </a:ln>
                <a:solidFill>
                  <a:srgbClr val="111111">
                    <a:lumMod val="75000"/>
                    <a:lumOff val="25000"/>
                  </a:srgbClr>
                </a:solidFill>
                <a:effectLst/>
                <a:uLnTx/>
                <a:uFillTx/>
                <a:latin typeface="Avenir Book" panose="02000503020000020003"/>
                <a:ea typeface="+mn-ea"/>
                <a:cs typeface="+mn-cs"/>
              </a:rPr>
              <a:t>Koripalli</a:t>
            </a:r>
            <a:r>
              <a:rPr kumimoji="0" lang="en-US" sz="1100" b="1" i="0" u="none" strike="noStrike" kern="1200" cap="none" spc="0" normalizeH="0" baseline="0" noProof="0">
                <a:ln>
                  <a:noFill/>
                </a:ln>
                <a:solidFill>
                  <a:srgbClr val="111111">
                    <a:lumMod val="75000"/>
                    <a:lumOff val="25000"/>
                  </a:srgbClr>
                </a:solidFill>
                <a:effectLst/>
                <a:uLnTx/>
                <a:uFillTx/>
                <a:latin typeface="Avenir Book" panose="02000503020000020003"/>
                <a:ea typeface="+mn-ea"/>
                <a:cs typeface="+mn-cs"/>
              </a:rPr>
              <a:t>, </a:t>
            </a:r>
            <a:r>
              <a:rPr kumimoji="0" lang="en-US" sz="1100" b="1" i="0" u="none" strike="noStrike" kern="1200" cap="none" spc="0" normalizeH="0" baseline="0" noProof="0" err="1">
                <a:ln>
                  <a:noFill/>
                </a:ln>
                <a:solidFill>
                  <a:srgbClr val="111111">
                    <a:lumMod val="75000"/>
                    <a:lumOff val="25000"/>
                  </a:srgbClr>
                </a:solidFill>
                <a:effectLst/>
                <a:uLnTx/>
                <a:uFillTx/>
                <a:latin typeface="Avenir Book" panose="02000503020000020003"/>
                <a:ea typeface="+mn-ea"/>
                <a:cs typeface="+mn-cs"/>
              </a:rPr>
              <a:t>Selvana</a:t>
            </a:r>
            <a:r>
              <a:rPr kumimoji="0" lang="en-US" sz="1100" b="1" i="0" u="none" strike="noStrike" kern="1200" cap="none" spc="0" normalizeH="0" baseline="0" noProof="0">
                <a:ln>
                  <a:noFill/>
                </a:ln>
                <a:solidFill>
                  <a:srgbClr val="111111">
                    <a:lumMod val="75000"/>
                    <a:lumOff val="25000"/>
                  </a:srgbClr>
                </a:solidFill>
                <a:effectLst/>
                <a:uLnTx/>
                <a:uFillTx/>
                <a:latin typeface="Avenir Book" panose="02000503020000020003"/>
                <a:ea typeface="+mn-ea"/>
                <a:cs typeface="+mn-cs"/>
              </a:rPr>
              <a:t> </a:t>
            </a:r>
            <a:r>
              <a:rPr kumimoji="0" lang="en-US" sz="1100" b="1" i="0" u="none" strike="noStrike" kern="1200" cap="none" spc="0" normalizeH="0" baseline="0" noProof="0" err="1">
                <a:ln>
                  <a:noFill/>
                </a:ln>
                <a:solidFill>
                  <a:srgbClr val="111111">
                    <a:lumMod val="75000"/>
                    <a:lumOff val="25000"/>
                  </a:srgbClr>
                </a:solidFill>
                <a:effectLst/>
                <a:uLnTx/>
                <a:uFillTx/>
                <a:latin typeface="Avenir Book" panose="02000503020000020003"/>
                <a:ea typeface="+mn-ea"/>
                <a:cs typeface="+mn-cs"/>
              </a:rPr>
              <a:t>Abdelmesih</a:t>
            </a:r>
            <a:endParaRPr kumimoji="0" lang="en-US" sz="1100" b="1" i="0" u="none" strike="noStrike" kern="1200" cap="none" spc="0" normalizeH="0" baseline="0" noProof="0">
              <a:ln>
                <a:noFill/>
              </a:ln>
              <a:solidFill>
                <a:srgbClr val="111111">
                  <a:lumMod val="75000"/>
                  <a:lumOff val="25000"/>
                </a:srgbClr>
              </a:solidFill>
              <a:effectLst/>
              <a:uLnTx/>
              <a:uFillTx/>
              <a:latin typeface="Avenir Book" panose="02000503020000020003"/>
              <a:ea typeface="+mn-ea"/>
              <a:cs typeface="+mn-cs"/>
            </a:endParaRPr>
          </a:p>
          <a:p>
            <a:endParaRPr lang="en-US"/>
          </a:p>
        </p:txBody>
      </p:sp>
      <p:sp>
        <p:nvSpPr>
          <p:cNvPr id="5" name="Text Placeholder 4">
            <a:extLst>
              <a:ext uri="{FF2B5EF4-FFF2-40B4-BE49-F238E27FC236}">
                <a16:creationId xmlns:a16="http://schemas.microsoft.com/office/drawing/2014/main" id="{6B79CDD3-8961-662C-D260-0BF59BDF5EA3}"/>
              </a:ext>
            </a:extLst>
          </p:cNvPr>
          <p:cNvSpPr>
            <a:spLocks noGrp="1"/>
          </p:cNvSpPr>
          <p:nvPr>
            <p:ph type="body" sz="quarter" idx="14"/>
          </p:nvPr>
        </p:nvSpPr>
        <p:spPr/>
        <p:txBody>
          <a:bodyPr/>
          <a:lstStyle/>
          <a:p>
            <a:r>
              <a:rPr lang="en-US"/>
              <a:t>Oct 27, 2023</a:t>
            </a:r>
          </a:p>
        </p:txBody>
      </p:sp>
    </p:spTree>
    <p:extLst>
      <p:ext uri="{BB962C8B-B14F-4D97-AF65-F5344CB8AC3E}">
        <p14:creationId xmlns:p14="http://schemas.microsoft.com/office/powerpoint/2010/main" val="3991371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5B1DA2-667A-E3D1-BF37-29DFC59C043C}"/>
              </a:ext>
            </a:extLst>
          </p:cNvPr>
          <p:cNvSpPr/>
          <p:nvPr/>
        </p:nvSpPr>
        <p:spPr>
          <a:xfrm>
            <a:off x="1669269" y="3053500"/>
            <a:ext cx="8388347" cy="126831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A80031C4-D9DC-6CCD-E40B-447F5DA173F4}"/>
              </a:ext>
            </a:extLst>
          </p:cNvPr>
          <p:cNvSpPr>
            <a:spLocks noGrp="1"/>
          </p:cNvSpPr>
          <p:nvPr>
            <p:ph type="body" sz="quarter" idx="10"/>
          </p:nvPr>
        </p:nvSpPr>
        <p:spPr>
          <a:xfrm>
            <a:off x="1048283" y="236228"/>
            <a:ext cx="10634133" cy="577290"/>
          </a:xfrm>
        </p:spPr>
        <p:txBody>
          <a:bodyPr/>
          <a:lstStyle/>
          <a:p>
            <a:r>
              <a:rPr lang="en-US" b="1"/>
              <a:t>IUCG has identified three areas for impactful change to the volunteer recruiting funnel after thorough review of BBBSEM’s processes and communications</a:t>
            </a:r>
          </a:p>
        </p:txBody>
      </p:sp>
      <p:sp>
        <p:nvSpPr>
          <p:cNvPr id="3" name="Slide Number Placeholder 2">
            <a:extLst>
              <a:ext uri="{FF2B5EF4-FFF2-40B4-BE49-F238E27FC236}">
                <a16:creationId xmlns:a16="http://schemas.microsoft.com/office/drawing/2014/main" id="{357F14F9-DAF9-4AF0-32EF-19EB2F5C4876}"/>
              </a:ext>
            </a:extLst>
          </p:cNvPr>
          <p:cNvSpPr>
            <a:spLocks noGrp="1"/>
          </p:cNvSpPr>
          <p:nvPr>
            <p:ph type="sldNum" sz="quarter" idx="12"/>
          </p:nvPr>
        </p:nvSpPr>
        <p:spPr/>
        <p:txBody>
          <a:bodyPr/>
          <a:lstStyle/>
          <a:p>
            <a:fld id="{3E42D4C3-81CA-9A44-B950-E18D344B504E}" type="slidenum">
              <a:rPr lang="en-US" smtClean="0"/>
              <a:pPr/>
              <a:t>10</a:t>
            </a:fld>
            <a:endParaRPr lang="en-US"/>
          </a:p>
        </p:txBody>
      </p:sp>
      <p:sp>
        <p:nvSpPr>
          <p:cNvPr id="55" name="TextBox 54">
            <a:extLst>
              <a:ext uri="{FF2B5EF4-FFF2-40B4-BE49-F238E27FC236}">
                <a16:creationId xmlns:a16="http://schemas.microsoft.com/office/drawing/2014/main" id="{C9F41E92-50B8-C07B-FAF3-B9248E2092EC}"/>
              </a:ext>
            </a:extLst>
          </p:cNvPr>
          <p:cNvSpPr txBox="1"/>
          <p:nvPr/>
        </p:nvSpPr>
        <p:spPr>
          <a:xfrm>
            <a:off x="2338809" y="3122142"/>
            <a:ext cx="2496312" cy="1200329"/>
          </a:xfrm>
          <a:prstGeom prst="rect">
            <a:avLst/>
          </a:prstGeom>
          <a:noFill/>
          <a:ln>
            <a:noFill/>
          </a:ln>
        </p:spPr>
        <p:txBody>
          <a:bodyPr wrap="square" lIns="91440" tIns="45720" rIns="91440" bIns="45720" rtlCol="0" anchor="t">
            <a:spAutoFit/>
          </a:bodyPr>
          <a:lstStyle/>
          <a:p>
            <a:r>
              <a:rPr lang="en-US" sz="1200">
                <a:solidFill>
                  <a:schemeClr val="tx2"/>
                </a:solidFill>
                <a:latin typeface="Avenir Book"/>
                <a:cs typeface="Arial"/>
              </a:rPr>
              <a:t>There is currently confusion around the </a:t>
            </a:r>
            <a:r>
              <a:rPr lang="en-US" sz="1200" b="1">
                <a:solidFill>
                  <a:schemeClr val="tx2"/>
                </a:solidFill>
                <a:latin typeface="Avenir Book"/>
                <a:cs typeface="Arial"/>
              </a:rPr>
              <a:t>post-event RSVP and handoff from CRS to CEE</a:t>
            </a:r>
            <a:r>
              <a:rPr lang="en-US" sz="1200">
                <a:solidFill>
                  <a:schemeClr val="tx2"/>
                </a:solidFill>
                <a:latin typeface="Avenir Book"/>
                <a:cs typeface="Arial"/>
              </a:rPr>
              <a:t> team that may leave potential </a:t>
            </a:r>
            <a:r>
              <a:rPr lang="en-US" sz="1200" b="1">
                <a:solidFill>
                  <a:schemeClr val="tx2"/>
                </a:solidFill>
                <a:latin typeface="Avenir Book"/>
                <a:cs typeface="Arial"/>
              </a:rPr>
              <a:t>volunteers feeling confused and disconnected</a:t>
            </a:r>
            <a:endParaRPr lang="en-US" sz="500">
              <a:solidFill>
                <a:schemeClr val="tx2"/>
              </a:solidFill>
              <a:latin typeface="Avenir Book"/>
              <a:cs typeface="Arial"/>
            </a:endParaRPr>
          </a:p>
        </p:txBody>
      </p:sp>
      <p:sp>
        <p:nvSpPr>
          <p:cNvPr id="56" name="TextBox 55">
            <a:extLst>
              <a:ext uri="{FF2B5EF4-FFF2-40B4-BE49-F238E27FC236}">
                <a16:creationId xmlns:a16="http://schemas.microsoft.com/office/drawing/2014/main" id="{3D223DDE-3857-EF58-E9BD-76A5527071ED}"/>
              </a:ext>
            </a:extLst>
          </p:cNvPr>
          <p:cNvSpPr txBox="1"/>
          <p:nvPr/>
        </p:nvSpPr>
        <p:spPr>
          <a:xfrm>
            <a:off x="4950383" y="3122142"/>
            <a:ext cx="2496312" cy="1200329"/>
          </a:xfrm>
          <a:prstGeom prst="rect">
            <a:avLst/>
          </a:prstGeom>
          <a:noFill/>
          <a:ln>
            <a:noFill/>
          </a:ln>
        </p:spPr>
        <p:txBody>
          <a:bodyPr wrap="square" lIns="91440" tIns="45720" rIns="91440" bIns="45720" rtlCol="0" anchor="t">
            <a:spAutoFit/>
          </a:bodyPr>
          <a:lstStyle/>
          <a:p>
            <a:r>
              <a:rPr lang="en-US" sz="1200">
                <a:solidFill>
                  <a:schemeClr val="tx2"/>
                </a:solidFill>
                <a:latin typeface="Avenir Book"/>
                <a:cs typeface="Arial"/>
              </a:rPr>
              <a:t>The current inquiry forms and emails </a:t>
            </a:r>
            <a:r>
              <a:rPr lang="en-US" sz="1200" b="1">
                <a:solidFill>
                  <a:schemeClr val="tx2"/>
                </a:solidFill>
                <a:latin typeface="Avenir Book"/>
                <a:cs typeface="Arial"/>
              </a:rPr>
              <a:t>lack direction</a:t>
            </a:r>
            <a:r>
              <a:rPr lang="en-US" sz="1200">
                <a:solidFill>
                  <a:schemeClr val="tx2"/>
                </a:solidFill>
                <a:latin typeface="Avenir Book"/>
                <a:cs typeface="Arial"/>
              </a:rPr>
              <a:t> for the potential volunteers and external survey conveys </a:t>
            </a:r>
            <a:r>
              <a:rPr lang="en-US" sz="1200" b="1">
                <a:solidFill>
                  <a:schemeClr val="tx2"/>
                </a:solidFill>
                <a:latin typeface="Avenir Book"/>
                <a:cs typeface="Arial"/>
              </a:rPr>
              <a:t>confusion some volunteers had with pre-interview to-dos</a:t>
            </a:r>
            <a:r>
              <a:rPr lang="en-US" sz="1200">
                <a:solidFill>
                  <a:schemeClr val="tx2"/>
                </a:solidFill>
                <a:latin typeface="Avenir Book"/>
                <a:cs typeface="Arial"/>
              </a:rPr>
              <a:t> </a:t>
            </a:r>
            <a:endParaRPr lang="en-US" sz="500">
              <a:solidFill>
                <a:schemeClr val="tx2"/>
              </a:solidFill>
              <a:latin typeface="Avenir Book"/>
              <a:cs typeface="Arial"/>
            </a:endParaRPr>
          </a:p>
        </p:txBody>
      </p:sp>
      <p:sp>
        <p:nvSpPr>
          <p:cNvPr id="57" name="TextBox 56">
            <a:extLst>
              <a:ext uri="{FF2B5EF4-FFF2-40B4-BE49-F238E27FC236}">
                <a16:creationId xmlns:a16="http://schemas.microsoft.com/office/drawing/2014/main" id="{4EE9C422-E9CB-A74A-117B-678E2A02A90E}"/>
              </a:ext>
            </a:extLst>
          </p:cNvPr>
          <p:cNvSpPr txBox="1"/>
          <p:nvPr/>
        </p:nvSpPr>
        <p:spPr>
          <a:xfrm>
            <a:off x="7577919" y="3122142"/>
            <a:ext cx="2493284" cy="1200329"/>
          </a:xfrm>
          <a:prstGeom prst="rect">
            <a:avLst/>
          </a:prstGeom>
          <a:noFill/>
          <a:ln>
            <a:noFill/>
          </a:ln>
        </p:spPr>
        <p:txBody>
          <a:bodyPr wrap="square" lIns="91440" tIns="45720" rIns="91440" bIns="45720" rtlCol="0" anchor="t">
            <a:spAutoFit/>
          </a:bodyPr>
          <a:lstStyle/>
          <a:p>
            <a:r>
              <a:rPr lang="en-US" sz="1200">
                <a:solidFill>
                  <a:schemeClr val="tx2"/>
                </a:solidFill>
                <a:latin typeface="Avenir Book"/>
                <a:cs typeface="Arial"/>
              </a:rPr>
              <a:t>Communication during background check and referral collection can be </a:t>
            </a:r>
            <a:r>
              <a:rPr lang="en-US" sz="1200" b="1">
                <a:solidFill>
                  <a:schemeClr val="tx2"/>
                </a:solidFill>
                <a:latin typeface="Avenir Book"/>
                <a:cs typeface="Arial"/>
              </a:rPr>
              <a:t>difficult to coordinate due to sensitivity constraints</a:t>
            </a:r>
            <a:r>
              <a:rPr lang="en-US" sz="1200">
                <a:solidFill>
                  <a:schemeClr val="tx2"/>
                </a:solidFill>
                <a:latin typeface="Avenir Book"/>
                <a:cs typeface="Arial"/>
              </a:rPr>
              <a:t>, and as such potential RTBM Bigs are often left in limbo </a:t>
            </a:r>
            <a:endParaRPr lang="en-US" sz="500">
              <a:solidFill>
                <a:schemeClr val="tx2"/>
              </a:solidFill>
              <a:latin typeface="Avenir Book"/>
              <a:cs typeface="Arial"/>
            </a:endParaRPr>
          </a:p>
        </p:txBody>
      </p:sp>
      <p:pic>
        <p:nvPicPr>
          <p:cNvPr id="59" name="Graphic 58" descr="Network with solid fill">
            <a:extLst>
              <a:ext uri="{FF2B5EF4-FFF2-40B4-BE49-F238E27FC236}">
                <a16:creationId xmlns:a16="http://schemas.microsoft.com/office/drawing/2014/main" id="{EB27B3CD-3599-7732-51D1-64B4C104FF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7306" y="1673582"/>
            <a:ext cx="756501" cy="756501"/>
          </a:xfrm>
          <a:prstGeom prst="rect">
            <a:avLst/>
          </a:prstGeom>
        </p:spPr>
      </p:pic>
      <p:pic>
        <p:nvPicPr>
          <p:cNvPr id="60" name="Graphic 59" descr="Boardroom with solid fill">
            <a:extLst>
              <a:ext uri="{FF2B5EF4-FFF2-40B4-BE49-F238E27FC236}">
                <a16:creationId xmlns:a16="http://schemas.microsoft.com/office/drawing/2014/main" id="{1429D850-FF5C-0D23-57ED-F17CA70B1F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9398" y="1693308"/>
            <a:ext cx="756501" cy="756501"/>
          </a:xfrm>
          <a:prstGeom prst="rect">
            <a:avLst/>
          </a:prstGeom>
        </p:spPr>
      </p:pic>
      <p:sp>
        <p:nvSpPr>
          <p:cNvPr id="61" name="Oval 60">
            <a:extLst>
              <a:ext uri="{FF2B5EF4-FFF2-40B4-BE49-F238E27FC236}">
                <a16:creationId xmlns:a16="http://schemas.microsoft.com/office/drawing/2014/main" id="{5AA4B7BE-3477-0FC6-7092-7D2D52188DA2}"/>
              </a:ext>
            </a:extLst>
          </p:cNvPr>
          <p:cNvSpPr>
            <a:spLocks noChangeAspect="1"/>
          </p:cNvSpPr>
          <p:nvPr/>
        </p:nvSpPr>
        <p:spPr>
          <a:xfrm>
            <a:off x="2879987" y="1168835"/>
            <a:ext cx="1180206" cy="1180205"/>
          </a:xfrm>
          <a:prstGeom prst="ellipse">
            <a:avLst/>
          </a:prstGeom>
          <a:solidFill>
            <a:schemeClr val="tx1"/>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BA8C0F8-D66F-E9C2-945E-3FB4C45FDD1D}"/>
              </a:ext>
            </a:extLst>
          </p:cNvPr>
          <p:cNvSpPr/>
          <p:nvPr/>
        </p:nvSpPr>
        <p:spPr>
          <a:xfrm>
            <a:off x="2801969" y="1142873"/>
            <a:ext cx="378103" cy="37810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1400">
                <a:latin typeface="Avenir Book"/>
              </a:rPr>
              <a:t>01</a:t>
            </a:r>
          </a:p>
        </p:txBody>
      </p:sp>
      <p:sp>
        <p:nvSpPr>
          <p:cNvPr id="63" name="TextBox 62">
            <a:extLst>
              <a:ext uri="{FF2B5EF4-FFF2-40B4-BE49-F238E27FC236}">
                <a16:creationId xmlns:a16="http://schemas.microsoft.com/office/drawing/2014/main" id="{D0EE2D87-5796-6CE6-1612-E0575098751D}"/>
              </a:ext>
            </a:extLst>
          </p:cNvPr>
          <p:cNvSpPr txBox="1"/>
          <p:nvPr/>
        </p:nvSpPr>
        <p:spPr>
          <a:xfrm>
            <a:off x="2438542" y="2447165"/>
            <a:ext cx="2063097" cy="523220"/>
          </a:xfrm>
          <a:prstGeom prst="rect">
            <a:avLst/>
          </a:prstGeom>
          <a:noFill/>
          <a:ln>
            <a:noFill/>
          </a:ln>
        </p:spPr>
        <p:txBody>
          <a:bodyPr wrap="square" lIns="91440" tIns="45720" rIns="91440" bIns="45720" rtlCol="0" anchor="ctr">
            <a:spAutoFit/>
          </a:bodyPr>
          <a:lstStyle/>
          <a:p>
            <a:pPr algn="ctr"/>
            <a:r>
              <a:rPr lang="en-US" sz="1400" b="1">
                <a:solidFill>
                  <a:schemeClr val="tx2"/>
                </a:solidFill>
                <a:latin typeface="Avenir Book"/>
                <a:cs typeface="Arial"/>
              </a:rPr>
              <a:t>Recruiting to Funnel Transition</a:t>
            </a:r>
            <a:endParaRPr lang="en-US" sz="600" b="1">
              <a:solidFill>
                <a:schemeClr val="tx2"/>
              </a:solidFill>
              <a:latin typeface="Avenir Book"/>
              <a:cs typeface="Arial"/>
            </a:endParaRPr>
          </a:p>
        </p:txBody>
      </p:sp>
      <p:sp>
        <p:nvSpPr>
          <p:cNvPr id="64" name="Oval 63">
            <a:extLst>
              <a:ext uri="{FF2B5EF4-FFF2-40B4-BE49-F238E27FC236}">
                <a16:creationId xmlns:a16="http://schemas.microsoft.com/office/drawing/2014/main" id="{ADB9943B-3913-58BA-AB8C-2C6FB90DE6D2}"/>
              </a:ext>
            </a:extLst>
          </p:cNvPr>
          <p:cNvSpPr/>
          <p:nvPr/>
        </p:nvSpPr>
        <p:spPr>
          <a:xfrm>
            <a:off x="3213831" y="1520976"/>
            <a:ext cx="528958" cy="5289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800">
              <a:cs typeface="Arial"/>
            </a:endParaRPr>
          </a:p>
        </p:txBody>
      </p:sp>
      <p:sp>
        <p:nvSpPr>
          <p:cNvPr id="65" name="TextBox 64">
            <a:extLst>
              <a:ext uri="{FF2B5EF4-FFF2-40B4-BE49-F238E27FC236}">
                <a16:creationId xmlns:a16="http://schemas.microsoft.com/office/drawing/2014/main" id="{93235C8B-B50B-E219-D940-54FA062C83D6}"/>
              </a:ext>
            </a:extLst>
          </p:cNvPr>
          <p:cNvSpPr txBox="1"/>
          <p:nvPr/>
        </p:nvSpPr>
        <p:spPr>
          <a:xfrm rot="16200000">
            <a:off x="1493826" y="5376566"/>
            <a:ext cx="912606" cy="523220"/>
          </a:xfrm>
          <a:prstGeom prst="rect">
            <a:avLst/>
          </a:prstGeom>
          <a:noFill/>
          <a:ln>
            <a:noFill/>
          </a:ln>
        </p:spPr>
        <p:txBody>
          <a:bodyPr wrap="square" lIns="91440" tIns="45720" rIns="91440" bIns="45720" rtlCol="0" anchor="t">
            <a:spAutoFit/>
          </a:bodyPr>
          <a:lstStyle/>
          <a:p>
            <a:pPr algn="ctr"/>
            <a:r>
              <a:rPr lang="en-US" sz="1400">
                <a:solidFill>
                  <a:schemeClr val="tx2"/>
                </a:solidFill>
                <a:latin typeface="Avenir Book"/>
                <a:cs typeface="Arial"/>
              </a:rPr>
              <a:t>Next Steps</a:t>
            </a:r>
          </a:p>
        </p:txBody>
      </p:sp>
      <p:sp>
        <p:nvSpPr>
          <p:cNvPr id="66" name="TextBox 65">
            <a:extLst>
              <a:ext uri="{FF2B5EF4-FFF2-40B4-BE49-F238E27FC236}">
                <a16:creationId xmlns:a16="http://schemas.microsoft.com/office/drawing/2014/main" id="{11365189-568C-6033-5C25-931A16C455D2}"/>
              </a:ext>
            </a:extLst>
          </p:cNvPr>
          <p:cNvSpPr txBox="1"/>
          <p:nvPr/>
        </p:nvSpPr>
        <p:spPr>
          <a:xfrm rot="16200000">
            <a:off x="1320493" y="3421526"/>
            <a:ext cx="1259273" cy="523220"/>
          </a:xfrm>
          <a:prstGeom prst="rect">
            <a:avLst/>
          </a:prstGeom>
          <a:noFill/>
          <a:ln>
            <a:noFill/>
          </a:ln>
        </p:spPr>
        <p:txBody>
          <a:bodyPr wrap="square" lIns="91440" tIns="45720" rIns="91440" bIns="45720" rtlCol="0" anchor="t">
            <a:spAutoFit/>
          </a:bodyPr>
          <a:lstStyle/>
          <a:p>
            <a:pPr algn="ctr"/>
            <a:r>
              <a:rPr lang="en-US" sz="1400">
                <a:solidFill>
                  <a:schemeClr val="tx2"/>
                </a:solidFill>
                <a:latin typeface="Avenir Book"/>
                <a:cs typeface="Arial"/>
              </a:rPr>
              <a:t>Issue Statement</a:t>
            </a:r>
          </a:p>
        </p:txBody>
      </p:sp>
      <p:sp>
        <p:nvSpPr>
          <p:cNvPr id="67" name="TextBox 66">
            <a:extLst>
              <a:ext uri="{FF2B5EF4-FFF2-40B4-BE49-F238E27FC236}">
                <a16:creationId xmlns:a16="http://schemas.microsoft.com/office/drawing/2014/main" id="{37FA43E6-095B-E24E-48B5-35525BE9B1A1}"/>
              </a:ext>
            </a:extLst>
          </p:cNvPr>
          <p:cNvSpPr txBox="1"/>
          <p:nvPr/>
        </p:nvSpPr>
        <p:spPr>
          <a:xfrm rot="16200000">
            <a:off x="1301243" y="4486085"/>
            <a:ext cx="1259273" cy="523220"/>
          </a:xfrm>
          <a:prstGeom prst="rect">
            <a:avLst/>
          </a:prstGeom>
          <a:noFill/>
          <a:ln>
            <a:noFill/>
          </a:ln>
        </p:spPr>
        <p:txBody>
          <a:bodyPr wrap="square" lIns="91440" tIns="45720" rIns="91440" bIns="45720" rtlCol="0" anchor="t">
            <a:spAutoFit/>
          </a:bodyPr>
          <a:lstStyle/>
          <a:p>
            <a:pPr algn="ctr"/>
            <a:r>
              <a:rPr lang="en-US" sz="1400">
                <a:solidFill>
                  <a:schemeClr val="tx2"/>
                </a:solidFill>
                <a:latin typeface="Avenir Book"/>
                <a:cs typeface="Arial"/>
              </a:rPr>
              <a:t>Granular Problems</a:t>
            </a:r>
          </a:p>
        </p:txBody>
      </p:sp>
      <p:sp>
        <p:nvSpPr>
          <p:cNvPr id="72" name="Oval 71">
            <a:extLst>
              <a:ext uri="{FF2B5EF4-FFF2-40B4-BE49-F238E27FC236}">
                <a16:creationId xmlns:a16="http://schemas.microsoft.com/office/drawing/2014/main" id="{D867573E-287F-8CA3-C91E-DD84C8E89FC5}"/>
              </a:ext>
            </a:extLst>
          </p:cNvPr>
          <p:cNvSpPr>
            <a:spLocks noChangeAspect="1"/>
          </p:cNvSpPr>
          <p:nvPr/>
        </p:nvSpPr>
        <p:spPr>
          <a:xfrm>
            <a:off x="8128379" y="1168732"/>
            <a:ext cx="1180206" cy="1180205"/>
          </a:xfrm>
          <a:prstGeom prst="ellipse">
            <a:avLst/>
          </a:prstGeom>
          <a:solidFill>
            <a:schemeClr val="tx1"/>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FE031FC-3D57-29C4-6028-777A94D658D9}"/>
              </a:ext>
            </a:extLst>
          </p:cNvPr>
          <p:cNvSpPr/>
          <p:nvPr/>
        </p:nvSpPr>
        <p:spPr>
          <a:xfrm>
            <a:off x="8050361" y="1141300"/>
            <a:ext cx="378103" cy="37810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1400">
                <a:latin typeface="Avenir Book"/>
              </a:rPr>
              <a:t>03</a:t>
            </a:r>
          </a:p>
        </p:txBody>
      </p:sp>
      <p:sp>
        <p:nvSpPr>
          <p:cNvPr id="74" name="TextBox 73">
            <a:extLst>
              <a:ext uri="{FF2B5EF4-FFF2-40B4-BE49-F238E27FC236}">
                <a16:creationId xmlns:a16="http://schemas.microsoft.com/office/drawing/2014/main" id="{AF441FB9-47E6-F232-5BFB-137CDCF967AB}"/>
              </a:ext>
            </a:extLst>
          </p:cNvPr>
          <p:cNvSpPr txBox="1"/>
          <p:nvPr/>
        </p:nvSpPr>
        <p:spPr>
          <a:xfrm>
            <a:off x="7722350" y="2447165"/>
            <a:ext cx="2026411" cy="523220"/>
          </a:xfrm>
          <a:prstGeom prst="rect">
            <a:avLst/>
          </a:prstGeom>
          <a:noFill/>
          <a:ln>
            <a:noFill/>
          </a:ln>
        </p:spPr>
        <p:txBody>
          <a:bodyPr wrap="square" lIns="91440" tIns="45720" rIns="91440" bIns="45720" rtlCol="0" anchor="ctr">
            <a:spAutoFit/>
          </a:bodyPr>
          <a:lstStyle/>
          <a:p>
            <a:pPr algn="ctr"/>
            <a:r>
              <a:rPr lang="en-US" sz="1400" b="1">
                <a:solidFill>
                  <a:schemeClr val="tx2"/>
                </a:solidFill>
                <a:latin typeface="Avenir Book"/>
                <a:cs typeface="Arial"/>
              </a:rPr>
              <a:t>Post-Interview Alignment</a:t>
            </a:r>
            <a:endParaRPr lang="en-US" sz="600" b="1">
              <a:solidFill>
                <a:schemeClr val="tx2"/>
              </a:solidFill>
              <a:latin typeface="Avenir Book"/>
              <a:cs typeface="Arial"/>
            </a:endParaRPr>
          </a:p>
        </p:txBody>
      </p:sp>
      <p:sp>
        <p:nvSpPr>
          <p:cNvPr id="75" name="Oval 74">
            <a:extLst>
              <a:ext uri="{FF2B5EF4-FFF2-40B4-BE49-F238E27FC236}">
                <a16:creationId xmlns:a16="http://schemas.microsoft.com/office/drawing/2014/main" id="{A072D38A-FCA1-1F21-F08E-90853EF0BF66}"/>
              </a:ext>
            </a:extLst>
          </p:cNvPr>
          <p:cNvSpPr/>
          <p:nvPr/>
        </p:nvSpPr>
        <p:spPr>
          <a:xfrm>
            <a:off x="8462223" y="1541208"/>
            <a:ext cx="528959" cy="5289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800">
              <a:cs typeface="Arial"/>
            </a:endParaRPr>
          </a:p>
        </p:txBody>
      </p:sp>
      <p:sp>
        <p:nvSpPr>
          <p:cNvPr id="76" name="Oval 75">
            <a:extLst>
              <a:ext uri="{FF2B5EF4-FFF2-40B4-BE49-F238E27FC236}">
                <a16:creationId xmlns:a16="http://schemas.microsoft.com/office/drawing/2014/main" id="{B1484C2C-BFF8-6507-E57F-D1AF814FCFA0}"/>
              </a:ext>
            </a:extLst>
          </p:cNvPr>
          <p:cNvSpPr>
            <a:spLocks noChangeAspect="1"/>
          </p:cNvSpPr>
          <p:nvPr/>
        </p:nvSpPr>
        <p:spPr>
          <a:xfrm>
            <a:off x="5502548" y="1169392"/>
            <a:ext cx="1180204" cy="1180205"/>
          </a:xfrm>
          <a:prstGeom prst="ellipse">
            <a:avLst/>
          </a:prstGeom>
          <a:solidFill>
            <a:schemeClr val="tx1"/>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BA9C0884-D014-19DF-A53F-DDD8CB3EA420}"/>
              </a:ext>
            </a:extLst>
          </p:cNvPr>
          <p:cNvSpPr/>
          <p:nvPr/>
        </p:nvSpPr>
        <p:spPr>
          <a:xfrm>
            <a:off x="5424530" y="1143430"/>
            <a:ext cx="378102" cy="37810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1400">
                <a:latin typeface="Avenir Book"/>
              </a:rPr>
              <a:t>02</a:t>
            </a:r>
          </a:p>
        </p:txBody>
      </p:sp>
      <p:sp>
        <p:nvSpPr>
          <p:cNvPr id="78" name="TextBox 77">
            <a:extLst>
              <a:ext uri="{FF2B5EF4-FFF2-40B4-BE49-F238E27FC236}">
                <a16:creationId xmlns:a16="http://schemas.microsoft.com/office/drawing/2014/main" id="{5B2BD79E-3D80-2A8F-C363-1BB16892477A}"/>
              </a:ext>
            </a:extLst>
          </p:cNvPr>
          <p:cNvSpPr txBox="1"/>
          <p:nvPr/>
        </p:nvSpPr>
        <p:spPr>
          <a:xfrm>
            <a:off x="4893615" y="2448866"/>
            <a:ext cx="2413727" cy="523220"/>
          </a:xfrm>
          <a:prstGeom prst="rect">
            <a:avLst/>
          </a:prstGeom>
          <a:noFill/>
          <a:ln>
            <a:noFill/>
          </a:ln>
        </p:spPr>
        <p:txBody>
          <a:bodyPr wrap="square" lIns="91440" tIns="45720" rIns="91440" bIns="45720" rtlCol="0" anchor="ctr">
            <a:spAutoFit/>
          </a:bodyPr>
          <a:lstStyle/>
          <a:p>
            <a:pPr algn="ctr"/>
            <a:r>
              <a:rPr lang="en-US" sz="1400" b="1">
                <a:solidFill>
                  <a:schemeClr val="tx2"/>
                </a:solidFill>
                <a:latin typeface="Avenir Book"/>
                <a:cs typeface="Arial"/>
              </a:rPr>
              <a:t>Pre-Interview Task Assignment</a:t>
            </a:r>
          </a:p>
        </p:txBody>
      </p:sp>
      <p:sp>
        <p:nvSpPr>
          <p:cNvPr id="79" name="Oval 78">
            <a:extLst>
              <a:ext uri="{FF2B5EF4-FFF2-40B4-BE49-F238E27FC236}">
                <a16:creationId xmlns:a16="http://schemas.microsoft.com/office/drawing/2014/main" id="{14BC7083-895C-21AE-9122-55A9B0D81656}"/>
              </a:ext>
            </a:extLst>
          </p:cNvPr>
          <p:cNvSpPr/>
          <p:nvPr/>
        </p:nvSpPr>
        <p:spPr>
          <a:xfrm>
            <a:off x="5836392" y="1521533"/>
            <a:ext cx="528958" cy="5289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800">
              <a:cs typeface="Arial"/>
            </a:endParaRPr>
          </a:p>
        </p:txBody>
      </p:sp>
      <p:sp>
        <p:nvSpPr>
          <p:cNvPr id="81" name="TextBox 80">
            <a:extLst>
              <a:ext uri="{FF2B5EF4-FFF2-40B4-BE49-F238E27FC236}">
                <a16:creationId xmlns:a16="http://schemas.microsoft.com/office/drawing/2014/main" id="{64443304-6F9D-4CF4-DA21-56560F68B8DA}"/>
              </a:ext>
            </a:extLst>
          </p:cNvPr>
          <p:cNvSpPr txBox="1"/>
          <p:nvPr/>
        </p:nvSpPr>
        <p:spPr>
          <a:xfrm>
            <a:off x="2338809" y="4341074"/>
            <a:ext cx="2496312" cy="830997"/>
          </a:xfrm>
          <a:prstGeom prst="rect">
            <a:avLst/>
          </a:prstGeom>
          <a:noFill/>
          <a:ln>
            <a:noFill/>
          </a:ln>
        </p:spPr>
        <p:txBody>
          <a:bodyPr wrap="square" lIns="91440" tIns="45720" rIns="91440" bIns="45720" rtlCol="0" anchor="t">
            <a:spAutoFit/>
          </a:bodyPr>
          <a:lstStyle/>
          <a:p>
            <a:pPr marL="176213" indent="-176213">
              <a:buFont typeface="Arial" panose="020B0604020202020204" pitchFamily="34" charset="0"/>
              <a:buChar char="•"/>
            </a:pPr>
            <a:r>
              <a:rPr lang="en-US" sz="1200">
                <a:solidFill>
                  <a:schemeClr val="tx2"/>
                </a:solidFill>
                <a:latin typeface="Avenir Book"/>
                <a:cs typeface="Arial"/>
              </a:rPr>
              <a:t>RSVP after events may be confusing </a:t>
            </a:r>
          </a:p>
          <a:p>
            <a:pPr marL="176213" indent="-176213">
              <a:buFont typeface="Arial" panose="020B0604020202020204" pitchFamily="34" charset="0"/>
              <a:buChar char="•"/>
            </a:pPr>
            <a:r>
              <a:rPr lang="en-US" sz="1200">
                <a:solidFill>
                  <a:schemeClr val="tx2"/>
                </a:solidFill>
                <a:latin typeface="Avenir Book"/>
                <a:cs typeface="Arial"/>
              </a:rPr>
              <a:t>CEE to CRS pass results in </a:t>
            </a:r>
            <a:r>
              <a:rPr lang="en-US" sz="1200" b="1">
                <a:solidFill>
                  <a:schemeClr val="tx2"/>
                </a:solidFill>
                <a:latin typeface="Avenir Book"/>
                <a:cs typeface="Arial"/>
              </a:rPr>
              <a:t>impersonal messaging </a:t>
            </a:r>
          </a:p>
        </p:txBody>
      </p:sp>
      <p:sp>
        <p:nvSpPr>
          <p:cNvPr id="82" name="TextBox 81">
            <a:extLst>
              <a:ext uri="{FF2B5EF4-FFF2-40B4-BE49-F238E27FC236}">
                <a16:creationId xmlns:a16="http://schemas.microsoft.com/office/drawing/2014/main" id="{B1563771-4142-988E-05B3-8D4111E84A12}"/>
              </a:ext>
            </a:extLst>
          </p:cNvPr>
          <p:cNvSpPr txBox="1"/>
          <p:nvPr/>
        </p:nvSpPr>
        <p:spPr>
          <a:xfrm>
            <a:off x="4957477" y="4341074"/>
            <a:ext cx="2496312" cy="830997"/>
          </a:xfrm>
          <a:prstGeom prst="rect">
            <a:avLst/>
          </a:prstGeom>
          <a:noFill/>
          <a:ln>
            <a:noFill/>
          </a:ln>
        </p:spPr>
        <p:txBody>
          <a:bodyPr wrap="square" lIns="91440" tIns="45720" rIns="91440" bIns="45720" rtlCol="0" anchor="t">
            <a:spAutoFit/>
          </a:bodyPr>
          <a:lstStyle/>
          <a:p>
            <a:pPr marL="171450" indent="-171450">
              <a:buFont typeface="Arial" panose="020B0604020202020204" pitchFamily="34" charset="0"/>
              <a:buChar char="•"/>
            </a:pPr>
            <a:r>
              <a:rPr lang="en-US" sz="1200">
                <a:solidFill>
                  <a:schemeClr val="tx2"/>
                </a:solidFill>
                <a:latin typeface="Avenir Book"/>
                <a:cs typeface="Arial"/>
              </a:rPr>
              <a:t>End of inquiry form </a:t>
            </a:r>
            <a:r>
              <a:rPr lang="en-US" sz="1200" b="1">
                <a:solidFill>
                  <a:schemeClr val="tx2"/>
                </a:solidFill>
                <a:latin typeface="Avenir Book"/>
                <a:cs typeface="Arial"/>
              </a:rPr>
              <a:t>does not cue</a:t>
            </a:r>
            <a:r>
              <a:rPr lang="en-US" sz="1200">
                <a:solidFill>
                  <a:schemeClr val="tx2"/>
                </a:solidFill>
                <a:latin typeface="Avenir Book"/>
                <a:cs typeface="Arial"/>
              </a:rPr>
              <a:t> inquirer to forms in email</a:t>
            </a:r>
          </a:p>
          <a:p>
            <a:pPr marL="171450" indent="-171450">
              <a:buFont typeface="Arial" panose="020B0604020202020204" pitchFamily="34" charset="0"/>
              <a:buChar char="•"/>
            </a:pPr>
            <a:r>
              <a:rPr lang="en-US" sz="1200">
                <a:solidFill>
                  <a:schemeClr val="tx2"/>
                </a:solidFill>
                <a:latin typeface="Avenir Book"/>
                <a:cs typeface="Arial"/>
              </a:rPr>
              <a:t>Format makes forms </a:t>
            </a:r>
            <a:r>
              <a:rPr lang="en-US" sz="1200" b="1">
                <a:solidFill>
                  <a:schemeClr val="tx2"/>
                </a:solidFill>
                <a:latin typeface="Avenir Book"/>
                <a:cs typeface="Arial"/>
              </a:rPr>
              <a:t>hard to find + downplays importance</a:t>
            </a:r>
          </a:p>
        </p:txBody>
      </p:sp>
      <p:sp>
        <p:nvSpPr>
          <p:cNvPr id="85" name="TextBox 84">
            <a:extLst>
              <a:ext uri="{FF2B5EF4-FFF2-40B4-BE49-F238E27FC236}">
                <a16:creationId xmlns:a16="http://schemas.microsoft.com/office/drawing/2014/main" id="{B55EA214-BBAF-AB52-0BED-B20CC1F03C96}"/>
              </a:ext>
            </a:extLst>
          </p:cNvPr>
          <p:cNvSpPr txBox="1"/>
          <p:nvPr/>
        </p:nvSpPr>
        <p:spPr>
          <a:xfrm>
            <a:off x="2338809" y="5234537"/>
            <a:ext cx="2554806" cy="1015663"/>
          </a:xfrm>
          <a:prstGeom prst="rect">
            <a:avLst/>
          </a:prstGeom>
          <a:noFill/>
          <a:ln>
            <a:noFill/>
          </a:ln>
        </p:spPr>
        <p:txBody>
          <a:bodyPr wrap="square" lIns="91440" tIns="45720" rIns="91440" bIns="45720" rtlCol="0" anchor="t">
            <a:spAutoFit/>
          </a:bodyPr>
          <a:lstStyle/>
          <a:p>
            <a:pPr marL="171450" indent="-171450">
              <a:buFont typeface="Arial" panose="020B0604020202020204" pitchFamily="34" charset="0"/>
              <a:buChar char="•"/>
            </a:pPr>
            <a:r>
              <a:rPr lang="en-US" sz="1200">
                <a:solidFill>
                  <a:schemeClr val="tx2"/>
                </a:solidFill>
                <a:latin typeface="Avenir Book"/>
                <a:cs typeface="Arial"/>
              </a:rPr>
              <a:t>Change </a:t>
            </a:r>
            <a:r>
              <a:rPr lang="en-US" sz="1200" b="1">
                <a:solidFill>
                  <a:schemeClr val="tx2"/>
                </a:solidFill>
                <a:latin typeface="Avenir Book"/>
                <a:cs typeface="Arial"/>
              </a:rPr>
              <a:t>form structure </a:t>
            </a:r>
            <a:r>
              <a:rPr lang="en-US" sz="1200">
                <a:solidFill>
                  <a:schemeClr val="tx2"/>
                </a:solidFill>
                <a:latin typeface="Avenir Book"/>
                <a:cs typeface="Arial"/>
              </a:rPr>
              <a:t>to                     differ response once option for post-event is selected for RSVP</a:t>
            </a:r>
          </a:p>
          <a:p>
            <a:pPr marL="171450" indent="-171450">
              <a:buFont typeface="Arial" panose="020B0604020202020204" pitchFamily="34" charset="0"/>
              <a:buChar char="•"/>
            </a:pPr>
            <a:r>
              <a:rPr lang="en-US" sz="1200">
                <a:solidFill>
                  <a:schemeClr val="tx2"/>
                </a:solidFill>
                <a:latin typeface="Avenir Book"/>
                <a:cs typeface="Arial"/>
              </a:rPr>
              <a:t>Update </a:t>
            </a:r>
            <a:r>
              <a:rPr lang="en-US" sz="1200" b="1">
                <a:solidFill>
                  <a:schemeClr val="tx2"/>
                </a:solidFill>
                <a:latin typeface="Avenir Book"/>
                <a:cs typeface="Arial"/>
              </a:rPr>
              <a:t>post-CEE flows </a:t>
            </a:r>
            <a:r>
              <a:rPr lang="en-US" sz="1200">
                <a:solidFill>
                  <a:schemeClr val="tx2"/>
                </a:solidFill>
                <a:latin typeface="Avenir Book"/>
                <a:cs typeface="Arial"/>
              </a:rPr>
              <a:t>to minimize confusion in handoffs</a:t>
            </a:r>
          </a:p>
        </p:txBody>
      </p:sp>
      <p:sp>
        <p:nvSpPr>
          <p:cNvPr id="86" name="TextBox 85">
            <a:extLst>
              <a:ext uri="{FF2B5EF4-FFF2-40B4-BE49-F238E27FC236}">
                <a16:creationId xmlns:a16="http://schemas.microsoft.com/office/drawing/2014/main" id="{2B22B71F-CBB7-C012-DE88-AE5B70CA444E}"/>
              </a:ext>
            </a:extLst>
          </p:cNvPr>
          <p:cNvSpPr txBox="1"/>
          <p:nvPr/>
        </p:nvSpPr>
        <p:spPr>
          <a:xfrm>
            <a:off x="4950383" y="5234537"/>
            <a:ext cx="2496312" cy="1015663"/>
          </a:xfrm>
          <a:prstGeom prst="rect">
            <a:avLst/>
          </a:prstGeom>
          <a:noFill/>
          <a:ln>
            <a:noFill/>
          </a:ln>
        </p:spPr>
        <p:txBody>
          <a:bodyPr wrap="square" lIns="91440" tIns="45720" rIns="91440" bIns="45720" rtlCol="0" anchor="t">
            <a:spAutoFit/>
          </a:bodyPr>
          <a:lstStyle/>
          <a:p>
            <a:pPr marL="171450" indent="-171450">
              <a:buFont typeface="Arial" panose="020B0604020202020204" pitchFamily="34" charset="0"/>
              <a:buChar char="•"/>
            </a:pPr>
            <a:r>
              <a:rPr lang="en-US" sz="1200">
                <a:solidFill>
                  <a:schemeClr val="tx2"/>
                </a:solidFill>
                <a:latin typeface="Avenir Book"/>
                <a:cs typeface="Arial"/>
              </a:rPr>
              <a:t>Revise communications to prepare volunteers for </a:t>
            </a:r>
            <a:r>
              <a:rPr lang="en-US" sz="1200" b="1">
                <a:solidFill>
                  <a:schemeClr val="tx2"/>
                </a:solidFill>
                <a:latin typeface="Avenir Book"/>
                <a:cs typeface="Arial"/>
              </a:rPr>
              <a:t>pre-interview forms</a:t>
            </a:r>
          </a:p>
          <a:p>
            <a:pPr marL="171450" indent="-171450">
              <a:buFont typeface="Arial" panose="020B0604020202020204" pitchFamily="34" charset="0"/>
              <a:buChar char="•"/>
            </a:pPr>
            <a:r>
              <a:rPr lang="en-US" sz="1200">
                <a:solidFill>
                  <a:schemeClr val="tx2"/>
                </a:solidFill>
                <a:latin typeface="Avenir Book"/>
                <a:cs typeface="Arial"/>
              </a:rPr>
              <a:t>Create </a:t>
            </a:r>
            <a:r>
              <a:rPr lang="en-US" sz="1200" b="1">
                <a:solidFill>
                  <a:schemeClr val="tx2"/>
                </a:solidFill>
                <a:latin typeface="Avenir Book"/>
                <a:cs typeface="Arial"/>
              </a:rPr>
              <a:t>best practices </a:t>
            </a:r>
            <a:r>
              <a:rPr lang="en-US" sz="1200">
                <a:solidFill>
                  <a:schemeClr val="tx2"/>
                </a:solidFill>
                <a:latin typeface="Avenir Book"/>
                <a:cs typeface="Arial"/>
              </a:rPr>
              <a:t>informed by engagement behaviors</a:t>
            </a:r>
          </a:p>
        </p:txBody>
      </p:sp>
      <p:sp>
        <p:nvSpPr>
          <p:cNvPr id="87" name="TextBox 86">
            <a:extLst>
              <a:ext uri="{FF2B5EF4-FFF2-40B4-BE49-F238E27FC236}">
                <a16:creationId xmlns:a16="http://schemas.microsoft.com/office/drawing/2014/main" id="{A2D21F49-4457-5242-2900-172B414B2932}"/>
              </a:ext>
            </a:extLst>
          </p:cNvPr>
          <p:cNvSpPr txBox="1"/>
          <p:nvPr/>
        </p:nvSpPr>
        <p:spPr>
          <a:xfrm>
            <a:off x="7547459" y="5234537"/>
            <a:ext cx="2523744" cy="1015663"/>
          </a:xfrm>
          <a:prstGeom prst="rect">
            <a:avLst/>
          </a:prstGeom>
          <a:noFill/>
          <a:ln>
            <a:noFill/>
          </a:ln>
        </p:spPr>
        <p:txBody>
          <a:bodyPr wrap="square" lIns="91440" tIns="45720" rIns="91440" bIns="45720" rtlCol="0" anchor="t">
            <a:spAutoFit/>
          </a:bodyPr>
          <a:lstStyle/>
          <a:p>
            <a:pPr marL="176213" indent="-176213">
              <a:buFont typeface="Arial" panose="020B0604020202020204" pitchFamily="34" charset="0"/>
              <a:buChar char="•"/>
            </a:pPr>
            <a:r>
              <a:rPr lang="en-US" sz="1200">
                <a:solidFill>
                  <a:schemeClr val="tx2"/>
                </a:solidFill>
                <a:latin typeface="Avenir Book"/>
                <a:cs typeface="Arial"/>
              </a:rPr>
              <a:t>Establish </a:t>
            </a:r>
            <a:r>
              <a:rPr lang="en-US" sz="1200" b="1">
                <a:solidFill>
                  <a:schemeClr val="tx2"/>
                </a:solidFill>
                <a:latin typeface="Avenir Book"/>
                <a:cs typeface="Arial"/>
              </a:rPr>
              <a:t>standardized flow </a:t>
            </a:r>
            <a:r>
              <a:rPr lang="en-US" sz="1200">
                <a:solidFill>
                  <a:schemeClr val="tx2"/>
                </a:solidFill>
                <a:latin typeface="Avenir Book"/>
                <a:cs typeface="Arial"/>
              </a:rPr>
              <a:t>of communication in Salesforce for post-interview process</a:t>
            </a:r>
          </a:p>
          <a:p>
            <a:pPr marL="176213" indent="-176213">
              <a:buFont typeface="Arial" panose="020B0604020202020204" pitchFamily="34" charset="0"/>
              <a:buChar char="•"/>
            </a:pPr>
            <a:r>
              <a:rPr lang="en-US" sz="1200">
                <a:solidFill>
                  <a:schemeClr val="tx2"/>
                </a:solidFill>
                <a:latin typeface="Avenir Book"/>
                <a:cs typeface="Arial"/>
              </a:rPr>
              <a:t>Provide value </a:t>
            </a:r>
            <a:r>
              <a:rPr lang="en-US" sz="1200" b="1">
                <a:solidFill>
                  <a:schemeClr val="tx2"/>
                </a:solidFill>
                <a:latin typeface="Avenir Book"/>
                <a:cs typeface="Arial"/>
              </a:rPr>
              <a:t>status updates </a:t>
            </a:r>
            <a:r>
              <a:rPr lang="en-US" sz="1200">
                <a:solidFill>
                  <a:schemeClr val="tx2"/>
                </a:solidFill>
                <a:latin typeface="Avenir Book"/>
                <a:cs typeface="Arial"/>
              </a:rPr>
              <a:t>to keep volunteers </a:t>
            </a:r>
            <a:r>
              <a:rPr lang="en-US" sz="1200" b="1">
                <a:solidFill>
                  <a:schemeClr val="tx2"/>
                </a:solidFill>
                <a:latin typeface="Avenir Book"/>
                <a:cs typeface="Arial"/>
              </a:rPr>
              <a:t>engaged</a:t>
            </a:r>
            <a:r>
              <a:rPr lang="en-US" sz="1200">
                <a:solidFill>
                  <a:schemeClr val="tx2"/>
                </a:solidFill>
                <a:latin typeface="Avenir Book"/>
                <a:cs typeface="Arial"/>
              </a:rPr>
              <a:t> </a:t>
            </a:r>
          </a:p>
        </p:txBody>
      </p:sp>
      <p:cxnSp>
        <p:nvCxnSpPr>
          <p:cNvPr id="95" name="Straight Connector 94">
            <a:extLst>
              <a:ext uri="{FF2B5EF4-FFF2-40B4-BE49-F238E27FC236}">
                <a16:creationId xmlns:a16="http://schemas.microsoft.com/office/drawing/2014/main" id="{F0DD30A2-1492-E9E6-D078-1332B4B8DD29}"/>
              </a:ext>
            </a:extLst>
          </p:cNvPr>
          <p:cNvCxnSpPr>
            <a:cxnSpLocks/>
          </p:cNvCxnSpPr>
          <p:nvPr/>
        </p:nvCxnSpPr>
        <p:spPr>
          <a:xfrm flipV="1">
            <a:off x="2423351" y="5181873"/>
            <a:ext cx="7635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3" name="Picture 102">
            <a:extLst>
              <a:ext uri="{FF2B5EF4-FFF2-40B4-BE49-F238E27FC236}">
                <a16:creationId xmlns:a16="http://schemas.microsoft.com/office/drawing/2014/main" id="{00B477E5-F0D2-5F54-5EAB-4532C4210816}"/>
              </a:ext>
            </a:extLst>
          </p:cNvPr>
          <p:cNvPicPr>
            <a:picLocks noChangeAspect="1"/>
          </p:cNvPicPr>
          <p:nvPr/>
        </p:nvPicPr>
        <p:blipFill>
          <a:blip r:embed="rId7"/>
          <a:stretch>
            <a:fillRect/>
          </a:stretch>
        </p:blipFill>
        <p:spPr>
          <a:xfrm>
            <a:off x="3024366" y="1308371"/>
            <a:ext cx="891448" cy="891448"/>
          </a:xfrm>
          <a:prstGeom prst="rect">
            <a:avLst/>
          </a:prstGeom>
        </p:spPr>
      </p:pic>
      <p:pic>
        <p:nvPicPr>
          <p:cNvPr id="104" name="Picture 103">
            <a:extLst>
              <a:ext uri="{FF2B5EF4-FFF2-40B4-BE49-F238E27FC236}">
                <a16:creationId xmlns:a16="http://schemas.microsoft.com/office/drawing/2014/main" id="{F3C78C23-DD49-4A9C-034F-C2E7AAE24A31}"/>
              </a:ext>
            </a:extLst>
          </p:cNvPr>
          <p:cNvPicPr>
            <a:picLocks noChangeAspect="1"/>
          </p:cNvPicPr>
          <p:nvPr/>
        </p:nvPicPr>
        <p:blipFill>
          <a:blip r:embed="rId8"/>
          <a:stretch>
            <a:fillRect/>
          </a:stretch>
        </p:blipFill>
        <p:spPr>
          <a:xfrm>
            <a:off x="5654196" y="1308371"/>
            <a:ext cx="886073" cy="886073"/>
          </a:xfrm>
          <a:prstGeom prst="rect">
            <a:avLst/>
          </a:prstGeom>
        </p:spPr>
      </p:pic>
      <p:pic>
        <p:nvPicPr>
          <p:cNvPr id="105" name="Picture 104">
            <a:extLst>
              <a:ext uri="{FF2B5EF4-FFF2-40B4-BE49-F238E27FC236}">
                <a16:creationId xmlns:a16="http://schemas.microsoft.com/office/drawing/2014/main" id="{C6CF9B53-61FC-B344-3D68-1A26D8215143}"/>
              </a:ext>
            </a:extLst>
          </p:cNvPr>
          <p:cNvPicPr>
            <a:picLocks noChangeAspect="1"/>
          </p:cNvPicPr>
          <p:nvPr/>
        </p:nvPicPr>
        <p:blipFill>
          <a:blip r:embed="rId9"/>
          <a:stretch>
            <a:fillRect/>
          </a:stretch>
        </p:blipFill>
        <p:spPr>
          <a:xfrm>
            <a:off x="8340809" y="1415332"/>
            <a:ext cx="744435" cy="744435"/>
          </a:xfrm>
          <a:prstGeom prst="rect">
            <a:avLst/>
          </a:prstGeom>
        </p:spPr>
      </p:pic>
      <p:sp>
        <p:nvSpPr>
          <p:cNvPr id="5" name="TextBox 4">
            <a:extLst>
              <a:ext uri="{FF2B5EF4-FFF2-40B4-BE49-F238E27FC236}">
                <a16:creationId xmlns:a16="http://schemas.microsoft.com/office/drawing/2014/main" id="{C73DD377-F9AA-5BA0-75D9-D8030C1CC2BA}"/>
              </a:ext>
            </a:extLst>
          </p:cNvPr>
          <p:cNvSpPr txBox="1"/>
          <p:nvPr/>
        </p:nvSpPr>
        <p:spPr>
          <a:xfrm>
            <a:off x="7576145" y="4341074"/>
            <a:ext cx="2381381" cy="83099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11111"/>
                </a:solidFill>
                <a:effectLst/>
                <a:uLnTx/>
                <a:uFillTx/>
                <a:latin typeface="Avenir Book"/>
                <a:ea typeface="+mn-ea"/>
                <a:cs typeface="Arial"/>
              </a:rPr>
              <a:t>Lack of </a:t>
            </a:r>
            <a:r>
              <a:rPr kumimoji="0" lang="en-US" sz="1200" b="1" i="0" u="none" strike="noStrike" kern="1200" cap="none" spc="0" normalizeH="0" baseline="0" noProof="0">
                <a:ln>
                  <a:noFill/>
                </a:ln>
                <a:solidFill>
                  <a:srgbClr val="111111"/>
                </a:solidFill>
                <a:effectLst/>
                <a:uLnTx/>
                <a:uFillTx/>
                <a:latin typeface="Avenir Book"/>
                <a:ea typeface="+mn-ea"/>
                <a:cs typeface="Arial"/>
              </a:rPr>
              <a:t>formalized</a:t>
            </a:r>
            <a:r>
              <a:rPr kumimoji="0" lang="en-US" sz="1200" b="0" i="0" u="none" strike="noStrike" kern="1200" cap="none" spc="0" normalizeH="0" baseline="0" noProof="0">
                <a:ln>
                  <a:noFill/>
                </a:ln>
                <a:solidFill>
                  <a:srgbClr val="111111"/>
                </a:solidFill>
                <a:effectLst/>
                <a:uLnTx/>
                <a:uFillTx/>
                <a:latin typeface="Avenir Book"/>
                <a:ea typeface="+mn-ea"/>
                <a:cs typeface="Arial"/>
              </a:rPr>
              <a:t> communication </a:t>
            </a:r>
            <a:r>
              <a:rPr kumimoji="0" lang="en-US" sz="1200" b="1" i="0" u="none" strike="noStrike" kern="1200" cap="none" spc="0" normalizeH="0" baseline="0" noProof="0">
                <a:ln>
                  <a:noFill/>
                </a:ln>
                <a:solidFill>
                  <a:srgbClr val="111111"/>
                </a:solidFill>
                <a:effectLst/>
                <a:uLnTx/>
                <a:uFillTx/>
                <a:latin typeface="Avenir Book"/>
                <a:ea typeface="+mn-ea"/>
                <a:cs typeface="Arial"/>
              </a:rPr>
              <a:t>flow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rgbClr val="111111"/>
                </a:solidFill>
                <a:latin typeface="Avenir Book"/>
                <a:cs typeface="Arial"/>
              </a:rPr>
              <a:t>Ad-hoc</a:t>
            </a:r>
            <a:r>
              <a:rPr lang="en-US" sz="1200">
                <a:solidFill>
                  <a:srgbClr val="111111"/>
                </a:solidFill>
                <a:latin typeface="Avenir Book"/>
                <a:cs typeface="Arial"/>
              </a:rPr>
              <a:t> communication creates </a:t>
            </a:r>
            <a:r>
              <a:rPr lang="en-US" sz="1200" b="1">
                <a:solidFill>
                  <a:srgbClr val="111111"/>
                </a:solidFill>
                <a:latin typeface="Avenir Book"/>
                <a:cs typeface="Arial"/>
              </a:rPr>
              <a:t>inconsistencies</a:t>
            </a:r>
            <a:endParaRPr kumimoji="0" lang="en-US" sz="1200" b="1" i="0" u="none" strike="noStrike" kern="1200" cap="none" spc="0" normalizeH="0" baseline="0" noProof="0">
              <a:ln>
                <a:noFill/>
              </a:ln>
              <a:solidFill>
                <a:srgbClr val="111111"/>
              </a:solidFill>
              <a:effectLst/>
              <a:uLnTx/>
              <a:uFillTx/>
              <a:latin typeface="Avenir Book"/>
              <a:ea typeface="+mn-ea"/>
              <a:cs typeface="Arial"/>
            </a:endParaRPr>
          </a:p>
        </p:txBody>
      </p:sp>
    </p:spTree>
    <p:extLst>
      <p:ext uri="{BB962C8B-B14F-4D97-AF65-F5344CB8AC3E}">
        <p14:creationId xmlns:p14="http://schemas.microsoft.com/office/powerpoint/2010/main" val="2679844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676BBE-E0DA-75C1-9A6C-E75F88FFF369}"/>
              </a:ext>
            </a:extLst>
          </p:cNvPr>
          <p:cNvSpPr>
            <a:spLocks noGrp="1"/>
          </p:cNvSpPr>
          <p:nvPr>
            <p:ph type="body" sz="quarter" idx="10"/>
          </p:nvPr>
        </p:nvSpPr>
        <p:spPr/>
        <p:txBody>
          <a:bodyPr/>
          <a:lstStyle/>
          <a:p>
            <a:r>
              <a:rPr lang="en-US"/>
              <a:t>Timeline for Phase 2 up to final Deliverable</a:t>
            </a:r>
          </a:p>
        </p:txBody>
      </p:sp>
      <p:sp>
        <p:nvSpPr>
          <p:cNvPr id="3" name="Slide Number Placeholder 2">
            <a:extLst>
              <a:ext uri="{FF2B5EF4-FFF2-40B4-BE49-F238E27FC236}">
                <a16:creationId xmlns:a16="http://schemas.microsoft.com/office/drawing/2014/main" id="{48B87D0C-F511-68D4-D758-1E9D8BD476DA}"/>
              </a:ext>
            </a:extLst>
          </p:cNvPr>
          <p:cNvSpPr>
            <a:spLocks noGrp="1"/>
          </p:cNvSpPr>
          <p:nvPr>
            <p:ph type="sldNum" sz="quarter" idx="12"/>
          </p:nvPr>
        </p:nvSpPr>
        <p:spPr/>
        <p:txBody>
          <a:bodyPr/>
          <a:lstStyle/>
          <a:p>
            <a:fld id="{3E42D4C3-81CA-9A44-B950-E18D344B504E}" type="slidenum">
              <a:rPr lang="en-US" smtClean="0"/>
              <a:pPr/>
              <a:t>11</a:t>
            </a:fld>
            <a:endParaRPr lang="en-US"/>
          </a:p>
        </p:txBody>
      </p:sp>
      <p:sp>
        <p:nvSpPr>
          <p:cNvPr id="6" name="TextBox 5">
            <a:extLst>
              <a:ext uri="{FF2B5EF4-FFF2-40B4-BE49-F238E27FC236}">
                <a16:creationId xmlns:a16="http://schemas.microsoft.com/office/drawing/2014/main" id="{60466D4F-28C2-FB70-356B-89F2A1197437}"/>
              </a:ext>
            </a:extLst>
          </p:cNvPr>
          <p:cNvSpPr txBox="1"/>
          <p:nvPr/>
        </p:nvSpPr>
        <p:spPr>
          <a:xfrm>
            <a:off x="11004251" y="1763751"/>
            <a:ext cx="561370" cy="276999"/>
          </a:xfrm>
          <a:prstGeom prst="rect">
            <a:avLst/>
          </a:prstGeom>
          <a:noFill/>
        </p:spPr>
        <p:txBody>
          <a:bodyPr wrap="square" rtlCol="0">
            <a:spAutoFit/>
          </a:bodyPr>
          <a:lstStyle/>
          <a:p>
            <a:pPr algn="ctr"/>
            <a:r>
              <a:rPr lang="en-US" sz="1200">
                <a:latin typeface="Avenir Book" panose="02000503020000020003" pitchFamily="2" charset="0"/>
              </a:rPr>
              <a:t>12/8 </a:t>
            </a:r>
          </a:p>
        </p:txBody>
      </p:sp>
      <p:sp>
        <p:nvSpPr>
          <p:cNvPr id="7" name="Rectangle 6">
            <a:extLst>
              <a:ext uri="{FF2B5EF4-FFF2-40B4-BE49-F238E27FC236}">
                <a16:creationId xmlns:a16="http://schemas.microsoft.com/office/drawing/2014/main" id="{CBD61E82-08E3-435A-C8C0-006914C3F11B}"/>
              </a:ext>
            </a:extLst>
          </p:cNvPr>
          <p:cNvSpPr/>
          <p:nvPr/>
        </p:nvSpPr>
        <p:spPr>
          <a:xfrm>
            <a:off x="624567" y="2077419"/>
            <a:ext cx="0" cy="3200400"/>
          </a:xfrm>
          <a:prstGeom prst="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20000"/>
                  <a:lumOff val="80000"/>
                </a:schemeClr>
              </a:solidFill>
              <a:latin typeface="Avenir Book" panose="02000503020000020003" pitchFamily="2" charset="0"/>
            </a:endParaRPr>
          </a:p>
        </p:txBody>
      </p:sp>
      <p:cxnSp>
        <p:nvCxnSpPr>
          <p:cNvPr id="8" name="Straight Connector 7">
            <a:extLst>
              <a:ext uri="{FF2B5EF4-FFF2-40B4-BE49-F238E27FC236}">
                <a16:creationId xmlns:a16="http://schemas.microsoft.com/office/drawing/2014/main" id="{1B231B32-210C-9E0F-0B1A-25B0B55A47B8}"/>
              </a:ext>
            </a:extLst>
          </p:cNvPr>
          <p:cNvCxnSpPr>
            <a:cxnSpLocks/>
          </p:cNvCxnSpPr>
          <p:nvPr/>
        </p:nvCxnSpPr>
        <p:spPr>
          <a:xfrm>
            <a:off x="6520185" y="2077419"/>
            <a:ext cx="0" cy="3200400"/>
          </a:xfrm>
          <a:prstGeom prst="line">
            <a:avLst/>
          </a:prstGeom>
          <a:ln>
            <a:solidFill>
              <a:schemeClr val="accent1">
                <a:lumMod val="25000"/>
                <a:lumOff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F31541-FFF2-13F5-3336-18968C903E14}"/>
              </a:ext>
            </a:extLst>
          </p:cNvPr>
          <p:cNvCxnSpPr>
            <a:cxnSpLocks/>
          </p:cNvCxnSpPr>
          <p:nvPr/>
        </p:nvCxnSpPr>
        <p:spPr>
          <a:xfrm>
            <a:off x="4915052" y="2077419"/>
            <a:ext cx="0" cy="3200400"/>
          </a:xfrm>
          <a:prstGeom prst="line">
            <a:avLst/>
          </a:prstGeom>
          <a:ln>
            <a:solidFill>
              <a:schemeClr val="accent1">
                <a:lumMod val="25000"/>
                <a:lumOff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9F07464-AF0B-ECAA-FC2A-1954546E6325}"/>
              </a:ext>
            </a:extLst>
          </p:cNvPr>
          <p:cNvCxnSpPr>
            <a:cxnSpLocks/>
          </p:cNvCxnSpPr>
          <p:nvPr/>
        </p:nvCxnSpPr>
        <p:spPr>
          <a:xfrm>
            <a:off x="3309919" y="2077419"/>
            <a:ext cx="0" cy="3200400"/>
          </a:xfrm>
          <a:prstGeom prst="line">
            <a:avLst/>
          </a:prstGeom>
          <a:ln>
            <a:solidFill>
              <a:schemeClr val="accent1">
                <a:lumMod val="25000"/>
                <a:lumOff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B549178-A54A-5E3E-EEBD-CD2E10A59DDD}"/>
              </a:ext>
            </a:extLst>
          </p:cNvPr>
          <p:cNvCxnSpPr>
            <a:cxnSpLocks/>
          </p:cNvCxnSpPr>
          <p:nvPr/>
        </p:nvCxnSpPr>
        <p:spPr>
          <a:xfrm>
            <a:off x="11335584" y="2077419"/>
            <a:ext cx="0" cy="3200400"/>
          </a:xfrm>
          <a:prstGeom prst="line">
            <a:avLst/>
          </a:prstGeom>
          <a:ln>
            <a:solidFill>
              <a:schemeClr val="accent1">
                <a:lumMod val="25000"/>
                <a:lumOff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AC6ED39-4675-16BD-D7E0-556A0F59DA98}"/>
              </a:ext>
            </a:extLst>
          </p:cNvPr>
          <p:cNvCxnSpPr>
            <a:cxnSpLocks/>
          </p:cNvCxnSpPr>
          <p:nvPr/>
        </p:nvCxnSpPr>
        <p:spPr>
          <a:xfrm>
            <a:off x="9730451" y="2077419"/>
            <a:ext cx="0" cy="3200400"/>
          </a:xfrm>
          <a:prstGeom prst="line">
            <a:avLst/>
          </a:prstGeom>
          <a:ln>
            <a:solidFill>
              <a:schemeClr val="accent1">
                <a:lumMod val="25000"/>
                <a:lumOff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2DAB9F-5B66-D9C3-8BEB-0C8595356956}"/>
              </a:ext>
            </a:extLst>
          </p:cNvPr>
          <p:cNvCxnSpPr>
            <a:cxnSpLocks/>
          </p:cNvCxnSpPr>
          <p:nvPr/>
        </p:nvCxnSpPr>
        <p:spPr>
          <a:xfrm>
            <a:off x="8125318" y="2077419"/>
            <a:ext cx="0" cy="3200400"/>
          </a:xfrm>
          <a:prstGeom prst="line">
            <a:avLst/>
          </a:prstGeom>
          <a:ln>
            <a:solidFill>
              <a:schemeClr val="accent1">
                <a:lumMod val="25000"/>
                <a:lumOff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25E01BF-A73A-834F-777C-DF687A1A8F1C}"/>
              </a:ext>
            </a:extLst>
          </p:cNvPr>
          <p:cNvCxnSpPr>
            <a:cxnSpLocks/>
          </p:cNvCxnSpPr>
          <p:nvPr/>
        </p:nvCxnSpPr>
        <p:spPr>
          <a:xfrm>
            <a:off x="624567" y="2077419"/>
            <a:ext cx="10711017" cy="0"/>
          </a:xfrm>
          <a:prstGeom prst="line">
            <a:avLst/>
          </a:prstGeom>
          <a:ln>
            <a:solidFill>
              <a:schemeClr val="accent1">
                <a:lumMod val="25000"/>
                <a:lumOff val="7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25A98676-BEFE-CC74-C517-14434D9CFF9A}"/>
              </a:ext>
            </a:extLst>
          </p:cNvPr>
          <p:cNvGrpSpPr/>
          <p:nvPr/>
        </p:nvGrpSpPr>
        <p:grpSpPr>
          <a:xfrm>
            <a:off x="624567" y="3286069"/>
            <a:ext cx="959446" cy="865493"/>
            <a:chOff x="354107" y="2788920"/>
            <a:chExt cx="1097287" cy="865493"/>
          </a:xfrm>
        </p:grpSpPr>
        <p:sp>
          <p:nvSpPr>
            <p:cNvPr id="17" name="Rectangle 16">
              <a:extLst>
                <a:ext uri="{FF2B5EF4-FFF2-40B4-BE49-F238E27FC236}">
                  <a16:creationId xmlns:a16="http://schemas.microsoft.com/office/drawing/2014/main" id="{E53D65C6-D36F-006B-1B95-235C66164920}"/>
                </a:ext>
              </a:extLst>
            </p:cNvPr>
            <p:cNvSpPr/>
            <p:nvPr/>
          </p:nvSpPr>
          <p:spPr>
            <a:xfrm>
              <a:off x="354114" y="2788920"/>
              <a:ext cx="1097280" cy="865493"/>
            </a:xfrm>
            <a:prstGeom prst="rect">
              <a:avLst/>
            </a:prstGeom>
            <a:solidFill>
              <a:schemeClr val="accent5"/>
            </a:solidFill>
            <a:ln w="12700" cap="flat" cmpd="sng" algn="ctr">
              <a:noFill/>
              <a:prstDash val="solid"/>
            </a:ln>
            <a:effectLst/>
          </p:spPr>
          <p:txBody>
            <a:bodyPr spcFirstLastPara="0" vert="horz" wrap="square" lIns="182880" tIns="228600" rIns="182880" bIns="228600" numCol="1" spcCol="1270" anchor="t" anchorCtr="0">
              <a:spAutoFit/>
            </a:bodyPr>
            <a:lstStyle/>
            <a:p>
              <a:pPr marL="0" marR="0" lvl="0" indent="0" algn="ctr" defTabSz="666734" rtl="0" eaLnBrk="1" fontAlgn="auto" latinLnBrk="0" hangingPunct="1">
                <a:lnSpc>
                  <a:spcPct val="90000"/>
                </a:lnSpc>
                <a:spcBef>
                  <a:spcPct val="0"/>
                </a:spcBef>
                <a:spcAft>
                  <a:spcPts val="200"/>
                </a:spcAft>
                <a:buClrTx/>
                <a:buSzTx/>
                <a:buFontTx/>
                <a:buNone/>
                <a:tabLst/>
                <a:defRPr/>
              </a:pPr>
              <a:endParaRPr kumimoji="0" lang="en-US" sz="1350" b="1" i="0" u="none" strike="noStrike" kern="0" cap="none" spc="0" normalizeH="0" baseline="0" noProof="0">
                <a:ln>
                  <a:noFill/>
                </a:ln>
                <a:solidFill>
                  <a:srgbClr val="FFFFFF"/>
                </a:solidFill>
                <a:effectLst/>
                <a:uLnTx/>
                <a:uFillTx/>
                <a:latin typeface="Avenir Book" panose="02000503020000020003" pitchFamily="2" charset="0"/>
              </a:endParaRPr>
            </a:p>
            <a:p>
              <a:pPr marL="0" marR="0" lvl="0" indent="0" algn="ctr" defTabSz="666734" rtl="0" eaLnBrk="1" fontAlgn="auto" latinLnBrk="0" hangingPunct="1">
                <a:lnSpc>
                  <a:spcPct val="90000"/>
                </a:lnSpc>
                <a:spcBef>
                  <a:spcPct val="0"/>
                </a:spcBef>
                <a:spcAft>
                  <a:spcPts val="200"/>
                </a:spcAft>
                <a:buClrTx/>
                <a:buSzTx/>
                <a:buFontTx/>
                <a:buNone/>
                <a:tabLst/>
                <a:defRPr/>
              </a:pPr>
              <a:endParaRPr kumimoji="0" lang="en-US" sz="1350" b="1" i="0" u="none" strike="noStrike" kern="0" cap="none" spc="0" normalizeH="0" baseline="0" noProof="0">
                <a:ln>
                  <a:noFill/>
                </a:ln>
                <a:solidFill>
                  <a:srgbClr val="FFFFFF"/>
                </a:solidFill>
                <a:effectLst/>
                <a:uLnTx/>
                <a:uFillTx/>
                <a:latin typeface="Avenir Book" panose="02000503020000020003" pitchFamily="2" charset="0"/>
              </a:endParaRPr>
            </a:p>
          </p:txBody>
        </p:sp>
        <p:sp>
          <p:nvSpPr>
            <p:cNvPr id="18" name="TextBox 17">
              <a:extLst>
                <a:ext uri="{FF2B5EF4-FFF2-40B4-BE49-F238E27FC236}">
                  <a16:creationId xmlns:a16="http://schemas.microsoft.com/office/drawing/2014/main" id="{6745232A-59E6-9748-79F6-8BE071919117}"/>
                </a:ext>
              </a:extLst>
            </p:cNvPr>
            <p:cNvSpPr txBox="1"/>
            <p:nvPr/>
          </p:nvSpPr>
          <p:spPr>
            <a:xfrm>
              <a:off x="354107" y="2967335"/>
              <a:ext cx="1097287" cy="461665"/>
            </a:xfrm>
            <a:prstGeom prst="rect">
              <a:avLst/>
            </a:prstGeom>
            <a:noFill/>
            <a:ln>
              <a:noFill/>
            </a:ln>
          </p:spPr>
          <p:txBody>
            <a:bodyPr wrap="square" rtlCol="0">
              <a:spAutoFit/>
            </a:bodyPr>
            <a:lstStyle/>
            <a:p>
              <a:pPr algn="ctr"/>
              <a:r>
                <a:rPr lang="en-US" sz="1200" b="1">
                  <a:solidFill>
                    <a:schemeClr val="bg1"/>
                  </a:solidFill>
                  <a:latin typeface="Avenir Book" panose="02000503020000020003" pitchFamily="2" charset="0"/>
                </a:rPr>
                <a:t>Middle of Funnel</a:t>
              </a:r>
            </a:p>
          </p:txBody>
        </p:sp>
      </p:grpSp>
      <p:grpSp>
        <p:nvGrpSpPr>
          <p:cNvPr id="19" name="Group 18">
            <a:extLst>
              <a:ext uri="{FF2B5EF4-FFF2-40B4-BE49-F238E27FC236}">
                <a16:creationId xmlns:a16="http://schemas.microsoft.com/office/drawing/2014/main" id="{88054FC1-B61C-5BC2-20A3-422ED25B168E}"/>
              </a:ext>
            </a:extLst>
          </p:cNvPr>
          <p:cNvGrpSpPr/>
          <p:nvPr/>
        </p:nvGrpSpPr>
        <p:grpSpPr>
          <a:xfrm>
            <a:off x="624567" y="2182507"/>
            <a:ext cx="959446" cy="879472"/>
            <a:chOff x="354107" y="1685358"/>
            <a:chExt cx="1097287" cy="879472"/>
          </a:xfrm>
        </p:grpSpPr>
        <p:sp>
          <p:nvSpPr>
            <p:cNvPr id="20" name="Rectangle 19">
              <a:extLst>
                <a:ext uri="{FF2B5EF4-FFF2-40B4-BE49-F238E27FC236}">
                  <a16:creationId xmlns:a16="http://schemas.microsoft.com/office/drawing/2014/main" id="{D7050D5F-8FED-82B4-0624-DCAF9EECAC1C}"/>
                </a:ext>
              </a:extLst>
            </p:cNvPr>
            <p:cNvSpPr/>
            <p:nvPr/>
          </p:nvSpPr>
          <p:spPr>
            <a:xfrm>
              <a:off x="354114" y="1685358"/>
              <a:ext cx="1097280" cy="879472"/>
            </a:xfrm>
            <a:prstGeom prst="rect">
              <a:avLst/>
            </a:prstGeom>
            <a:solidFill>
              <a:schemeClr val="bg2"/>
            </a:solidFill>
            <a:ln w="12700" cap="flat" cmpd="sng" algn="ctr">
              <a:noFill/>
              <a:prstDash val="solid"/>
            </a:ln>
            <a:effectLst/>
          </p:spPr>
          <p:txBody>
            <a:bodyPr spcFirstLastPara="0" vert="horz" wrap="square" lIns="182880" tIns="228600" rIns="182880" bIns="228600" numCol="1" spcCol="1270" anchor="t" anchorCtr="0">
              <a:spAutoFit/>
            </a:bodyPr>
            <a:lstStyle/>
            <a:p>
              <a:pPr marL="0" marR="0" lvl="0" indent="0" algn="ctr" defTabSz="666734" rtl="0" eaLnBrk="1" fontAlgn="auto" latinLnBrk="0" hangingPunct="1">
                <a:lnSpc>
                  <a:spcPct val="90000"/>
                </a:lnSpc>
                <a:spcBef>
                  <a:spcPct val="0"/>
                </a:spcBef>
                <a:spcAft>
                  <a:spcPts val="200"/>
                </a:spcAft>
                <a:buClrTx/>
                <a:buSzTx/>
                <a:buFontTx/>
                <a:buNone/>
                <a:tabLst/>
                <a:defRPr/>
              </a:pPr>
              <a:endParaRPr kumimoji="0" lang="en-US" sz="1400" b="1" i="0" u="none" strike="noStrike" kern="0" cap="none" spc="0" normalizeH="0" baseline="0" noProof="0">
                <a:ln>
                  <a:noFill/>
                </a:ln>
                <a:solidFill>
                  <a:schemeClr val="bg1"/>
                </a:solidFill>
                <a:effectLst/>
                <a:uLnTx/>
                <a:uFillTx/>
                <a:latin typeface="Avenir Book" panose="02000503020000020003" pitchFamily="2" charset="0"/>
              </a:endParaRPr>
            </a:p>
            <a:p>
              <a:pPr marL="0" marR="0" lvl="0" indent="0" algn="ctr" defTabSz="666734" rtl="0" eaLnBrk="1" fontAlgn="auto" latinLnBrk="0" hangingPunct="1">
                <a:lnSpc>
                  <a:spcPct val="90000"/>
                </a:lnSpc>
                <a:spcBef>
                  <a:spcPct val="0"/>
                </a:spcBef>
                <a:spcAft>
                  <a:spcPts val="200"/>
                </a:spcAft>
                <a:buClrTx/>
                <a:buSzTx/>
                <a:buFontTx/>
                <a:buNone/>
                <a:tabLst/>
                <a:defRPr/>
              </a:pPr>
              <a:endParaRPr kumimoji="0" lang="en-US" sz="1400" b="1" i="0" u="none" strike="noStrike" kern="0" cap="none" spc="0" normalizeH="0" baseline="0" noProof="0">
                <a:ln>
                  <a:noFill/>
                </a:ln>
                <a:solidFill>
                  <a:schemeClr val="bg1"/>
                </a:solidFill>
                <a:effectLst/>
                <a:uLnTx/>
                <a:uFillTx/>
                <a:latin typeface="Avenir Book" panose="02000503020000020003" pitchFamily="2" charset="0"/>
              </a:endParaRPr>
            </a:p>
          </p:txBody>
        </p:sp>
        <p:sp>
          <p:nvSpPr>
            <p:cNvPr id="21" name="TextBox 20">
              <a:extLst>
                <a:ext uri="{FF2B5EF4-FFF2-40B4-BE49-F238E27FC236}">
                  <a16:creationId xmlns:a16="http://schemas.microsoft.com/office/drawing/2014/main" id="{E030D3B3-962D-892A-27C6-3230A4444049}"/>
                </a:ext>
              </a:extLst>
            </p:cNvPr>
            <p:cNvSpPr txBox="1"/>
            <p:nvPr/>
          </p:nvSpPr>
          <p:spPr>
            <a:xfrm>
              <a:off x="354107" y="1870075"/>
              <a:ext cx="1097287" cy="646331"/>
            </a:xfrm>
            <a:prstGeom prst="rect">
              <a:avLst/>
            </a:prstGeom>
            <a:noFill/>
            <a:ln>
              <a:noFill/>
            </a:ln>
          </p:spPr>
          <p:txBody>
            <a:bodyPr wrap="square" rtlCol="0">
              <a:spAutoFit/>
            </a:bodyPr>
            <a:lstStyle/>
            <a:p>
              <a:pPr algn="ctr"/>
              <a:r>
                <a:rPr lang="en-US" sz="1200" b="1">
                  <a:solidFill>
                    <a:schemeClr val="bg1"/>
                  </a:solidFill>
                  <a:latin typeface="Avenir Book" panose="02000503020000020003" pitchFamily="2" charset="0"/>
                </a:rPr>
                <a:t>Top of Funnel</a:t>
              </a:r>
            </a:p>
            <a:p>
              <a:pPr algn="ctr"/>
              <a:endParaRPr lang="en-US" sz="1200" b="1">
                <a:solidFill>
                  <a:schemeClr val="bg1"/>
                </a:solidFill>
                <a:latin typeface="Avenir Book" panose="02000503020000020003" pitchFamily="2" charset="0"/>
              </a:endParaRPr>
            </a:p>
          </p:txBody>
        </p:sp>
      </p:grpSp>
      <p:grpSp>
        <p:nvGrpSpPr>
          <p:cNvPr id="25" name="Group 24">
            <a:extLst>
              <a:ext uri="{FF2B5EF4-FFF2-40B4-BE49-F238E27FC236}">
                <a16:creationId xmlns:a16="http://schemas.microsoft.com/office/drawing/2014/main" id="{F34B3B5E-6FDB-0973-9E2F-3B2391B67D4B}"/>
              </a:ext>
            </a:extLst>
          </p:cNvPr>
          <p:cNvGrpSpPr/>
          <p:nvPr/>
        </p:nvGrpSpPr>
        <p:grpSpPr>
          <a:xfrm>
            <a:off x="624567" y="4424029"/>
            <a:ext cx="959446" cy="865493"/>
            <a:chOff x="354108" y="3926880"/>
            <a:chExt cx="1097286" cy="865493"/>
          </a:xfrm>
        </p:grpSpPr>
        <p:sp>
          <p:nvSpPr>
            <p:cNvPr id="26" name="Rectangle 25">
              <a:extLst>
                <a:ext uri="{FF2B5EF4-FFF2-40B4-BE49-F238E27FC236}">
                  <a16:creationId xmlns:a16="http://schemas.microsoft.com/office/drawing/2014/main" id="{27C1D584-3507-5A2F-24C3-FECEB5EBFA90}"/>
                </a:ext>
              </a:extLst>
            </p:cNvPr>
            <p:cNvSpPr/>
            <p:nvPr/>
          </p:nvSpPr>
          <p:spPr>
            <a:xfrm>
              <a:off x="354114" y="3926880"/>
              <a:ext cx="1097280" cy="865493"/>
            </a:xfrm>
            <a:prstGeom prst="rect">
              <a:avLst/>
            </a:prstGeom>
            <a:solidFill>
              <a:schemeClr val="tx1"/>
            </a:solidFill>
            <a:ln w="12700" cap="flat" cmpd="sng" algn="ctr">
              <a:noFill/>
              <a:prstDash val="solid"/>
            </a:ln>
            <a:effectLst/>
          </p:spPr>
          <p:txBody>
            <a:bodyPr spcFirstLastPara="0" vert="horz" wrap="square" lIns="182880" tIns="228600" rIns="182880" bIns="228600" numCol="1" spcCol="1270" anchor="t" anchorCtr="0">
              <a:spAutoFit/>
            </a:bodyPr>
            <a:lstStyle/>
            <a:p>
              <a:pPr marL="0" marR="0" lvl="0" indent="0" algn="ctr" defTabSz="666734" rtl="0" eaLnBrk="1" fontAlgn="auto" latinLnBrk="0" hangingPunct="1">
                <a:lnSpc>
                  <a:spcPct val="90000"/>
                </a:lnSpc>
                <a:spcBef>
                  <a:spcPct val="0"/>
                </a:spcBef>
                <a:spcAft>
                  <a:spcPts val="200"/>
                </a:spcAft>
                <a:buClrTx/>
                <a:buSzTx/>
                <a:buFontTx/>
                <a:buNone/>
                <a:tabLst/>
                <a:defRPr/>
              </a:pPr>
              <a:endParaRPr kumimoji="0" lang="en-US" sz="1350" b="1" i="0" u="none" strike="noStrike" kern="0" cap="none" spc="0" normalizeH="0" baseline="0" noProof="0">
                <a:ln>
                  <a:noFill/>
                </a:ln>
                <a:solidFill>
                  <a:srgbClr val="FFFFFF"/>
                </a:solidFill>
                <a:effectLst/>
                <a:uLnTx/>
                <a:uFillTx/>
                <a:latin typeface="Avenir Book" panose="02000503020000020003" pitchFamily="2" charset="0"/>
              </a:endParaRPr>
            </a:p>
            <a:p>
              <a:pPr marL="0" marR="0" lvl="0" indent="0" algn="ctr" defTabSz="666734" rtl="0" eaLnBrk="1" fontAlgn="auto" latinLnBrk="0" hangingPunct="1">
                <a:lnSpc>
                  <a:spcPct val="90000"/>
                </a:lnSpc>
                <a:spcBef>
                  <a:spcPct val="0"/>
                </a:spcBef>
                <a:spcAft>
                  <a:spcPts val="200"/>
                </a:spcAft>
                <a:buClrTx/>
                <a:buSzTx/>
                <a:buFontTx/>
                <a:buNone/>
                <a:tabLst/>
                <a:defRPr/>
              </a:pPr>
              <a:endParaRPr kumimoji="0" lang="en-US" sz="1350" b="1" i="0" u="none" strike="noStrike" kern="0" cap="none" spc="0" normalizeH="0" baseline="0" noProof="0">
                <a:ln>
                  <a:noFill/>
                </a:ln>
                <a:solidFill>
                  <a:srgbClr val="FFFFFF"/>
                </a:solidFill>
                <a:effectLst/>
                <a:uLnTx/>
                <a:uFillTx/>
                <a:latin typeface="Avenir Book" panose="02000503020000020003" pitchFamily="2" charset="0"/>
              </a:endParaRPr>
            </a:p>
          </p:txBody>
        </p:sp>
        <p:sp>
          <p:nvSpPr>
            <p:cNvPr id="27" name="TextBox 26">
              <a:extLst>
                <a:ext uri="{FF2B5EF4-FFF2-40B4-BE49-F238E27FC236}">
                  <a16:creationId xmlns:a16="http://schemas.microsoft.com/office/drawing/2014/main" id="{FB019BAC-D2B5-8B31-62EA-E18EC0BBBE27}"/>
                </a:ext>
              </a:extLst>
            </p:cNvPr>
            <p:cNvSpPr txBox="1"/>
            <p:nvPr/>
          </p:nvSpPr>
          <p:spPr>
            <a:xfrm>
              <a:off x="354108" y="4121243"/>
              <a:ext cx="1097280" cy="461665"/>
            </a:xfrm>
            <a:prstGeom prst="rect">
              <a:avLst/>
            </a:prstGeom>
            <a:noFill/>
            <a:ln w="12700">
              <a:noFill/>
            </a:ln>
          </p:spPr>
          <p:txBody>
            <a:bodyPr wrap="square" rtlCol="0">
              <a:spAutoFit/>
            </a:bodyPr>
            <a:lstStyle/>
            <a:p>
              <a:pPr algn="ctr"/>
              <a:r>
                <a:rPr lang="en-US" sz="1200" b="1">
                  <a:solidFill>
                    <a:schemeClr val="bg1"/>
                  </a:solidFill>
                  <a:latin typeface="Avenir Book" panose="02000503020000020003" pitchFamily="2" charset="0"/>
                </a:rPr>
                <a:t>Bottom of Funnel</a:t>
              </a:r>
            </a:p>
          </p:txBody>
        </p:sp>
      </p:grpSp>
      <p:sp>
        <p:nvSpPr>
          <p:cNvPr id="28" name="TextBox 27">
            <a:extLst>
              <a:ext uri="{FF2B5EF4-FFF2-40B4-BE49-F238E27FC236}">
                <a16:creationId xmlns:a16="http://schemas.microsoft.com/office/drawing/2014/main" id="{4B98AEA5-B77E-6578-2E98-6416E5ACAC41}"/>
              </a:ext>
            </a:extLst>
          </p:cNvPr>
          <p:cNvSpPr txBox="1"/>
          <p:nvPr/>
        </p:nvSpPr>
        <p:spPr>
          <a:xfrm>
            <a:off x="1473568" y="1763753"/>
            <a:ext cx="630433" cy="276999"/>
          </a:xfrm>
          <a:prstGeom prst="rect">
            <a:avLst/>
          </a:prstGeom>
          <a:noFill/>
        </p:spPr>
        <p:txBody>
          <a:bodyPr wrap="square" rtlCol="0">
            <a:spAutoFit/>
          </a:bodyPr>
          <a:lstStyle/>
          <a:p>
            <a:pPr algn="ctr"/>
            <a:r>
              <a:rPr lang="en-US" sz="1200">
                <a:latin typeface="Avenir Book" panose="02000503020000020003" pitchFamily="2" charset="0"/>
              </a:rPr>
              <a:t>10/30</a:t>
            </a:r>
          </a:p>
        </p:txBody>
      </p:sp>
      <p:sp>
        <p:nvSpPr>
          <p:cNvPr id="29" name="TextBox 28">
            <a:extLst>
              <a:ext uri="{FF2B5EF4-FFF2-40B4-BE49-F238E27FC236}">
                <a16:creationId xmlns:a16="http://schemas.microsoft.com/office/drawing/2014/main" id="{3532591A-E883-7AC8-F8D3-998CFACE4C87}"/>
              </a:ext>
            </a:extLst>
          </p:cNvPr>
          <p:cNvSpPr txBox="1"/>
          <p:nvPr/>
        </p:nvSpPr>
        <p:spPr>
          <a:xfrm>
            <a:off x="3000538" y="1763753"/>
            <a:ext cx="630425" cy="276999"/>
          </a:xfrm>
          <a:prstGeom prst="rect">
            <a:avLst/>
          </a:prstGeom>
          <a:noFill/>
        </p:spPr>
        <p:txBody>
          <a:bodyPr wrap="square" rtlCol="0">
            <a:spAutoFit/>
          </a:bodyPr>
          <a:lstStyle/>
          <a:p>
            <a:pPr algn="ctr"/>
            <a:r>
              <a:rPr lang="en-US" sz="1200">
                <a:latin typeface="Avenir Book" panose="02000503020000020003" pitchFamily="2" charset="0"/>
              </a:rPr>
              <a:t>11/6</a:t>
            </a:r>
          </a:p>
        </p:txBody>
      </p:sp>
      <p:sp>
        <p:nvSpPr>
          <p:cNvPr id="30" name="TextBox 29">
            <a:extLst>
              <a:ext uri="{FF2B5EF4-FFF2-40B4-BE49-F238E27FC236}">
                <a16:creationId xmlns:a16="http://schemas.microsoft.com/office/drawing/2014/main" id="{22CB0D0A-3349-D530-3C5E-3C30041D9D90}"/>
              </a:ext>
            </a:extLst>
          </p:cNvPr>
          <p:cNvSpPr txBox="1"/>
          <p:nvPr/>
        </p:nvSpPr>
        <p:spPr>
          <a:xfrm>
            <a:off x="4627503" y="1763752"/>
            <a:ext cx="588425" cy="461665"/>
          </a:xfrm>
          <a:prstGeom prst="rect">
            <a:avLst/>
          </a:prstGeom>
          <a:noFill/>
        </p:spPr>
        <p:txBody>
          <a:bodyPr wrap="square" rtlCol="0">
            <a:spAutoFit/>
          </a:bodyPr>
          <a:lstStyle/>
          <a:p>
            <a:pPr algn="ctr"/>
            <a:r>
              <a:rPr lang="en-US" sz="1200">
                <a:latin typeface="Avenir Book" panose="02000503020000020003" pitchFamily="2" charset="0"/>
              </a:rPr>
              <a:t>11/13 </a:t>
            </a:r>
          </a:p>
        </p:txBody>
      </p:sp>
      <p:sp>
        <p:nvSpPr>
          <p:cNvPr id="31" name="TextBox 30">
            <a:extLst>
              <a:ext uri="{FF2B5EF4-FFF2-40B4-BE49-F238E27FC236}">
                <a16:creationId xmlns:a16="http://schemas.microsoft.com/office/drawing/2014/main" id="{2BC20E43-700C-87DE-A0D7-4A8E06AB8651}"/>
              </a:ext>
            </a:extLst>
          </p:cNvPr>
          <p:cNvSpPr txBox="1"/>
          <p:nvPr/>
        </p:nvSpPr>
        <p:spPr>
          <a:xfrm>
            <a:off x="6204156" y="1763752"/>
            <a:ext cx="630415" cy="276999"/>
          </a:xfrm>
          <a:prstGeom prst="rect">
            <a:avLst/>
          </a:prstGeom>
          <a:noFill/>
        </p:spPr>
        <p:txBody>
          <a:bodyPr wrap="square" rtlCol="0">
            <a:spAutoFit/>
          </a:bodyPr>
          <a:lstStyle/>
          <a:p>
            <a:pPr algn="ctr"/>
            <a:r>
              <a:rPr lang="en-US" sz="1200">
                <a:latin typeface="Avenir Book" panose="02000503020000020003" pitchFamily="2" charset="0"/>
              </a:rPr>
              <a:t>11/20 </a:t>
            </a:r>
          </a:p>
        </p:txBody>
      </p:sp>
      <p:sp>
        <p:nvSpPr>
          <p:cNvPr id="32" name="TextBox 31">
            <a:extLst>
              <a:ext uri="{FF2B5EF4-FFF2-40B4-BE49-F238E27FC236}">
                <a16:creationId xmlns:a16="http://schemas.microsoft.com/office/drawing/2014/main" id="{E53CFDA2-88F9-FB95-DA7F-513633C165DB}"/>
              </a:ext>
            </a:extLst>
          </p:cNvPr>
          <p:cNvSpPr txBox="1"/>
          <p:nvPr/>
        </p:nvSpPr>
        <p:spPr>
          <a:xfrm>
            <a:off x="7841200" y="1763752"/>
            <a:ext cx="588424" cy="461665"/>
          </a:xfrm>
          <a:prstGeom prst="rect">
            <a:avLst/>
          </a:prstGeom>
          <a:noFill/>
        </p:spPr>
        <p:txBody>
          <a:bodyPr wrap="square" rtlCol="0">
            <a:spAutoFit/>
          </a:bodyPr>
          <a:lstStyle/>
          <a:p>
            <a:pPr algn="ctr"/>
            <a:r>
              <a:rPr lang="en-US" sz="1200">
                <a:latin typeface="Avenir Book" panose="02000503020000020003" pitchFamily="2" charset="0"/>
              </a:rPr>
              <a:t>11/27</a:t>
            </a:r>
          </a:p>
        </p:txBody>
      </p:sp>
      <p:sp>
        <p:nvSpPr>
          <p:cNvPr id="33" name="TextBox 32">
            <a:extLst>
              <a:ext uri="{FF2B5EF4-FFF2-40B4-BE49-F238E27FC236}">
                <a16:creationId xmlns:a16="http://schemas.microsoft.com/office/drawing/2014/main" id="{2FE209A5-6EE6-C934-6218-E90BE560AA72}"/>
              </a:ext>
            </a:extLst>
          </p:cNvPr>
          <p:cNvSpPr txBox="1"/>
          <p:nvPr/>
        </p:nvSpPr>
        <p:spPr>
          <a:xfrm>
            <a:off x="9436253" y="1763752"/>
            <a:ext cx="561369" cy="276999"/>
          </a:xfrm>
          <a:prstGeom prst="rect">
            <a:avLst/>
          </a:prstGeom>
          <a:noFill/>
        </p:spPr>
        <p:txBody>
          <a:bodyPr wrap="square" rtlCol="0">
            <a:spAutoFit/>
          </a:bodyPr>
          <a:lstStyle/>
          <a:p>
            <a:pPr algn="ctr"/>
            <a:r>
              <a:rPr lang="en-US" sz="1200">
                <a:latin typeface="Avenir Book" panose="02000503020000020003" pitchFamily="2" charset="0"/>
              </a:rPr>
              <a:t>12/4</a:t>
            </a:r>
          </a:p>
        </p:txBody>
      </p:sp>
      <p:sp>
        <p:nvSpPr>
          <p:cNvPr id="34" name="Rectangle 33">
            <a:extLst>
              <a:ext uri="{FF2B5EF4-FFF2-40B4-BE49-F238E27FC236}">
                <a16:creationId xmlns:a16="http://schemas.microsoft.com/office/drawing/2014/main" id="{347DE646-2742-8C9A-AA19-BA4B8BF2AF83}"/>
              </a:ext>
            </a:extLst>
          </p:cNvPr>
          <p:cNvSpPr/>
          <p:nvPr/>
        </p:nvSpPr>
        <p:spPr>
          <a:xfrm>
            <a:off x="8111986" y="2182383"/>
            <a:ext cx="3230261" cy="308436"/>
          </a:xfrm>
          <a:prstGeom prst="rect">
            <a:avLst/>
          </a:prstGeom>
          <a:solidFill>
            <a:srgbClr val="D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latin typeface="Avenir Book" panose="02000503020000020003" pitchFamily="2" charset="0"/>
              </a:rPr>
              <a:t>Transfer implementable changes to flows</a:t>
            </a:r>
          </a:p>
        </p:txBody>
      </p:sp>
      <p:sp>
        <p:nvSpPr>
          <p:cNvPr id="35" name="Rectangle 34">
            <a:extLst>
              <a:ext uri="{FF2B5EF4-FFF2-40B4-BE49-F238E27FC236}">
                <a16:creationId xmlns:a16="http://schemas.microsoft.com/office/drawing/2014/main" id="{B3614C0F-646B-2398-B73B-D71B355039A9}"/>
              </a:ext>
            </a:extLst>
          </p:cNvPr>
          <p:cNvSpPr/>
          <p:nvPr/>
        </p:nvSpPr>
        <p:spPr>
          <a:xfrm>
            <a:off x="1704787" y="2182507"/>
            <a:ext cx="3203597" cy="308436"/>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latin typeface="Avenir Book" panose="02000503020000020003" pitchFamily="2" charset="0"/>
              </a:rPr>
              <a:t>Identify places of CRS &amp; CEE confusion </a:t>
            </a:r>
          </a:p>
        </p:txBody>
      </p:sp>
      <p:sp>
        <p:nvSpPr>
          <p:cNvPr id="36" name="Rectangle 35">
            <a:extLst>
              <a:ext uri="{FF2B5EF4-FFF2-40B4-BE49-F238E27FC236}">
                <a16:creationId xmlns:a16="http://schemas.microsoft.com/office/drawing/2014/main" id="{EF4A2252-0ABA-C2F4-F9E6-22F9FA38D4BC}"/>
              </a:ext>
            </a:extLst>
          </p:cNvPr>
          <p:cNvSpPr/>
          <p:nvPr/>
        </p:nvSpPr>
        <p:spPr>
          <a:xfrm>
            <a:off x="1704777" y="2703139"/>
            <a:ext cx="3203607" cy="3084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latin typeface="Avenir Book" panose="02000503020000020003" pitchFamily="2" charset="0"/>
              </a:rPr>
              <a:t>Research alternative to Post-Event RSVP </a:t>
            </a:r>
          </a:p>
        </p:txBody>
      </p:sp>
      <p:sp>
        <p:nvSpPr>
          <p:cNvPr id="37" name="Rectangle 36">
            <a:extLst>
              <a:ext uri="{FF2B5EF4-FFF2-40B4-BE49-F238E27FC236}">
                <a16:creationId xmlns:a16="http://schemas.microsoft.com/office/drawing/2014/main" id="{15D0DD67-C899-E2AA-F7B8-8D074C2030D5}"/>
              </a:ext>
            </a:extLst>
          </p:cNvPr>
          <p:cNvSpPr/>
          <p:nvPr/>
        </p:nvSpPr>
        <p:spPr>
          <a:xfrm>
            <a:off x="1704775" y="4440473"/>
            <a:ext cx="2367922" cy="308436"/>
          </a:xfrm>
          <a:prstGeom prst="rect">
            <a:avLst/>
          </a:prstGeom>
          <a:solidFill>
            <a:srgbClr val="6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Avenir Book" panose="02000503020000020003" pitchFamily="2" charset="0"/>
              </a:rPr>
              <a:t>Research email best practices</a:t>
            </a:r>
          </a:p>
        </p:txBody>
      </p:sp>
      <p:sp>
        <p:nvSpPr>
          <p:cNvPr id="38" name="Rectangle 37">
            <a:extLst>
              <a:ext uri="{FF2B5EF4-FFF2-40B4-BE49-F238E27FC236}">
                <a16:creationId xmlns:a16="http://schemas.microsoft.com/office/drawing/2014/main" id="{2AA26261-B708-52D9-1CDF-97EB4321CCDA}"/>
              </a:ext>
            </a:extLst>
          </p:cNvPr>
          <p:cNvSpPr/>
          <p:nvPr/>
        </p:nvSpPr>
        <p:spPr>
          <a:xfrm>
            <a:off x="1704774" y="3286069"/>
            <a:ext cx="4815406" cy="290611"/>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Avenir Book" panose="02000503020000020003" pitchFamily="2" charset="0"/>
              </a:rPr>
              <a:t>Research email best practices driven by volunteer data and conversion rates</a:t>
            </a:r>
          </a:p>
        </p:txBody>
      </p:sp>
      <p:sp>
        <p:nvSpPr>
          <p:cNvPr id="39" name="Rectangle 38">
            <a:extLst>
              <a:ext uri="{FF2B5EF4-FFF2-40B4-BE49-F238E27FC236}">
                <a16:creationId xmlns:a16="http://schemas.microsoft.com/office/drawing/2014/main" id="{3289685F-5A88-03EE-DA11-86ECFCFECD3B}"/>
              </a:ext>
            </a:extLst>
          </p:cNvPr>
          <p:cNvSpPr/>
          <p:nvPr/>
        </p:nvSpPr>
        <p:spPr>
          <a:xfrm>
            <a:off x="6506864" y="3286069"/>
            <a:ext cx="3216924" cy="290611"/>
          </a:xfrm>
          <a:prstGeom prst="rect">
            <a:avLst/>
          </a:prstGeom>
          <a:solidFill>
            <a:srgbClr val="99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Avenir Book" panose="02000503020000020003" pitchFamily="2" charset="0"/>
              </a:rPr>
              <a:t>Analyze communications alongside findings</a:t>
            </a:r>
          </a:p>
        </p:txBody>
      </p:sp>
      <p:sp>
        <p:nvSpPr>
          <p:cNvPr id="40" name="Rectangle 39">
            <a:extLst>
              <a:ext uri="{FF2B5EF4-FFF2-40B4-BE49-F238E27FC236}">
                <a16:creationId xmlns:a16="http://schemas.microsoft.com/office/drawing/2014/main" id="{2C8294B1-B8A2-CEBF-CB7F-CA7522EFFC9B}"/>
              </a:ext>
            </a:extLst>
          </p:cNvPr>
          <p:cNvSpPr/>
          <p:nvPr/>
        </p:nvSpPr>
        <p:spPr>
          <a:xfrm>
            <a:off x="1698115" y="3843407"/>
            <a:ext cx="3223601" cy="290611"/>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Avenir Book" panose="02000503020000020003" pitchFamily="2" charset="0"/>
              </a:rPr>
              <a:t>Collate emails requiring reordered content</a:t>
            </a:r>
            <a:endParaRPr lang="en-US">
              <a:latin typeface="Avenir Book" panose="02000503020000020003" pitchFamily="2" charset="0"/>
            </a:endParaRPr>
          </a:p>
        </p:txBody>
      </p:sp>
      <p:sp>
        <p:nvSpPr>
          <p:cNvPr id="41" name="Rectangle 40">
            <a:extLst>
              <a:ext uri="{FF2B5EF4-FFF2-40B4-BE49-F238E27FC236}">
                <a16:creationId xmlns:a16="http://schemas.microsoft.com/office/drawing/2014/main" id="{54A0A568-E54E-174A-1AA0-0875CD185EA3}"/>
              </a:ext>
            </a:extLst>
          </p:cNvPr>
          <p:cNvSpPr/>
          <p:nvPr/>
        </p:nvSpPr>
        <p:spPr>
          <a:xfrm>
            <a:off x="9723788" y="3285945"/>
            <a:ext cx="1618458" cy="290611"/>
          </a:xfrm>
          <a:prstGeom prst="rect">
            <a:avLst/>
          </a:prstGeom>
          <a:solidFill>
            <a:srgbClr val="99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Avenir Book" panose="02000503020000020003" pitchFamily="2" charset="0"/>
              </a:rPr>
              <a:t>Organize suggestions</a:t>
            </a:r>
          </a:p>
        </p:txBody>
      </p:sp>
      <p:sp>
        <p:nvSpPr>
          <p:cNvPr id="42" name="Rectangle 41">
            <a:extLst>
              <a:ext uri="{FF2B5EF4-FFF2-40B4-BE49-F238E27FC236}">
                <a16:creationId xmlns:a16="http://schemas.microsoft.com/office/drawing/2014/main" id="{07305AE8-57F3-33CC-C6C0-A909D0C344A6}"/>
              </a:ext>
            </a:extLst>
          </p:cNvPr>
          <p:cNvSpPr/>
          <p:nvPr/>
        </p:nvSpPr>
        <p:spPr>
          <a:xfrm>
            <a:off x="1718093" y="4929950"/>
            <a:ext cx="3195317" cy="308436"/>
          </a:xfrm>
          <a:prstGeom prst="rect">
            <a:avLst/>
          </a:prstGeom>
          <a:solidFill>
            <a:srgbClr val="6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Avenir Book" panose="02000503020000020003" pitchFamily="2" charset="0"/>
              </a:rPr>
              <a:t>Develop Engaging Content</a:t>
            </a:r>
          </a:p>
        </p:txBody>
      </p:sp>
      <p:sp>
        <p:nvSpPr>
          <p:cNvPr id="44" name="Rectangle 43">
            <a:extLst>
              <a:ext uri="{FF2B5EF4-FFF2-40B4-BE49-F238E27FC236}">
                <a16:creationId xmlns:a16="http://schemas.microsoft.com/office/drawing/2014/main" id="{FF4C593E-9D92-7A6B-0966-F8DC99DFD333}"/>
              </a:ext>
            </a:extLst>
          </p:cNvPr>
          <p:cNvSpPr/>
          <p:nvPr/>
        </p:nvSpPr>
        <p:spPr>
          <a:xfrm>
            <a:off x="4908388" y="2703139"/>
            <a:ext cx="3223571" cy="30843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latin typeface="Avenir Book" panose="02000503020000020003" pitchFamily="2" charset="0"/>
              </a:rPr>
              <a:t>Create alternative to replace ‘RSVP’ post-event</a:t>
            </a:r>
          </a:p>
        </p:txBody>
      </p:sp>
      <p:sp>
        <p:nvSpPr>
          <p:cNvPr id="45" name="Rectangle 44">
            <a:extLst>
              <a:ext uri="{FF2B5EF4-FFF2-40B4-BE49-F238E27FC236}">
                <a16:creationId xmlns:a16="http://schemas.microsoft.com/office/drawing/2014/main" id="{276ECBBD-7A23-2E9D-FFEF-A87F7A2DBDDB}"/>
              </a:ext>
            </a:extLst>
          </p:cNvPr>
          <p:cNvSpPr/>
          <p:nvPr/>
        </p:nvSpPr>
        <p:spPr>
          <a:xfrm>
            <a:off x="8118656" y="2702149"/>
            <a:ext cx="3223584" cy="308436"/>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latin typeface="Avenir Book" panose="02000503020000020003" pitchFamily="2" charset="0"/>
              </a:rPr>
              <a:t>Develop A/B Test for after vs before Pilot </a:t>
            </a:r>
          </a:p>
        </p:txBody>
      </p:sp>
      <p:sp>
        <p:nvSpPr>
          <p:cNvPr id="46" name="Rectangle 45">
            <a:extLst>
              <a:ext uri="{FF2B5EF4-FFF2-40B4-BE49-F238E27FC236}">
                <a16:creationId xmlns:a16="http://schemas.microsoft.com/office/drawing/2014/main" id="{D0CC5B25-9614-3CAC-380D-838A5F7AA3F6}"/>
              </a:ext>
            </a:extLst>
          </p:cNvPr>
          <p:cNvSpPr/>
          <p:nvPr/>
        </p:nvSpPr>
        <p:spPr>
          <a:xfrm>
            <a:off x="4918370" y="3843407"/>
            <a:ext cx="3206948" cy="290611"/>
          </a:xfrm>
          <a:prstGeom prst="rect">
            <a:avLst/>
          </a:prstGeom>
          <a:solidFill>
            <a:srgbClr val="99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Avenir Book" panose="02000503020000020003" pitchFamily="2" charset="0"/>
              </a:rPr>
              <a:t>Build prioritized content list for all communications</a:t>
            </a:r>
          </a:p>
        </p:txBody>
      </p:sp>
      <p:sp>
        <p:nvSpPr>
          <p:cNvPr id="47" name="Rectangle 46">
            <a:extLst>
              <a:ext uri="{FF2B5EF4-FFF2-40B4-BE49-F238E27FC236}">
                <a16:creationId xmlns:a16="http://schemas.microsoft.com/office/drawing/2014/main" id="{E55F492A-D7ED-74C7-A289-86D8393D5FA8}"/>
              </a:ext>
            </a:extLst>
          </p:cNvPr>
          <p:cNvSpPr/>
          <p:nvPr/>
        </p:nvSpPr>
        <p:spPr>
          <a:xfrm>
            <a:off x="8123880" y="3843407"/>
            <a:ext cx="3211703" cy="290611"/>
          </a:xfrm>
          <a:prstGeom prst="rect">
            <a:avLst/>
          </a:prstGeom>
          <a:solidFill>
            <a:srgbClr val="99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Avenir Book" panose="02000503020000020003" pitchFamily="2" charset="0"/>
              </a:rPr>
              <a:t>Offer tangible revisions, emphasizing required forms</a:t>
            </a:r>
          </a:p>
        </p:txBody>
      </p:sp>
      <p:sp>
        <p:nvSpPr>
          <p:cNvPr id="50" name="Rectangle 49">
            <a:extLst>
              <a:ext uri="{FF2B5EF4-FFF2-40B4-BE49-F238E27FC236}">
                <a16:creationId xmlns:a16="http://schemas.microsoft.com/office/drawing/2014/main" id="{32E5E997-A350-4EC0-E7E2-239ECCD858FE}"/>
              </a:ext>
            </a:extLst>
          </p:cNvPr>
          <p:cNvSpPr/>
          <p:nvPr/>
        </p:nvSpPr>
        <p:spPr>
          <a:xfrm>
            <a:off x="7748341" y="4440473"/>
            <a:ext cx="3593905" cy="30843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Avenir Book" panose="02000503020000020003" pitchFamily="2" charset="0"/>
              </a:rPr>
              <a:t>Develop A/B Tests for Varying Sequences</a:t>
            </a:r>
          </a:p>
        </p:txBody>
      </p:sp>
      <p:sp>
        <p:nvSpPr>
          <p:cNvPr id="51" name="Rectangle 50">
            <a:extLst>
              <a:ext uri="{FF2B5EF4-FFF2-40B4-BE49-F238E27FC236}">
                <a16:creationId xmlns:a16="http://schemas.microsoft.com/office/drawing/2014/main" id="{99B8FC4E-8CDA-C674-6C00-BF1D87833126}"/>
              </a:ext>
            </a:extLst>
          </p:cNvPr>
          <p:cNvSpPr/>
          <p:nvPr/>
        </p:nvSpPr>
        <p:spPr>
          <a:xfrm>
            <a:off x="4072696" y="4440473"/>
            <a:ext cx="3675643" cy="308436"/>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Avenir Book" panose="02000503020000020003" pitchFamily="2" charset="0"/>
              </a:rPr>
              <a:t>Build Email Prototypes</a:t>
            </a:r>
          </a:p>
        </p:txBody>
      </p:sp>
      <p:sp>
        <p:nvSpPr>
          <p:cNvPr id="52" name="Rectangle 51">
            <a:extLst>
              <a:ext uri="{FF2B5EF4-FFF2-40B4-BE49-F238E27FC236}">
                <a16:creationId xmlns:a16="http://schemas.microsoft.com/office/drawing/2014/main" id="{45D6DB49-DEF4-8EAE-6C54-7AA3FA2836B4}"/>
              </a:ext>
            </a:extLst>
          </p:cNvPr>
          <p:cNvSpPr/>
          <p:nvPr/>
        </p:nvSpPr>
        <p:spPr>
          <a:xfrm>
            <a:off x="4913411" y="4929950"/>
            <a:ext cx="3211906" cy="308436"/>
          </a:xfrm>
          <a:prstGeom prst="rect">
            <a:avLst/>
          </a:prstGeom>
          <a:solidFill>
            <a:srgbClr val="6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Avenir Book" panose="02000503020000020003" pitchFamily="2" charset="0"/>
              </a:rPr>
              <a:t>Create Timeline of Communications</a:t>
            </a:r>
          </a:p>
        </p:txBody>
      </p:sp>
      <p:sp>
        <p:nvSpPr>
          <p:cNvPr id="53" name="Rectangle 52">
            <a:extLst>
              <a:ext uri="{FF2B5EF4-FFF2-40B4-BE49-F238E27FC236}">
                <a16:creationId xmlns:a16="http://schemas.microsoft.com/office/drawing/2014/main" id="{7BE35AFC-0615-2EA5-8745-0E87CF6CA411}"/>
              </a:ext>
            </a:extLst>
          </p:cNvPr>
          <p:cNvSpPr/>
          <p:nvPr/>
        </p:nvSpPr>
        <p:spPr>
          <a:xfrm>
            <a:off x="8124487" y="4930454"/>
            <a:ext cx="3211906" cy="308436"/>
          </a:xfrm>
          <a:prstGeom prst="rect">
            <a:avLst/>
          </a:prstGeom>
          <a:solidFill>
            <a:srgbClr val="6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Avenir Book" panose="02000503020000020003" pitchFamily="2" charset="0"/>
              </a:rPr>
              <a:t>Establish Standardized Flow</a:t>
            </a:r>
          </a:p>
        </p:txBody>
      </p:sp>
      <p:sp>
        <p:nvSpPr>
          <p:cNvPr id="4" name="Rectangle 3">
            <a:extLst>
              <a:ext uri="{FF2B5EF4-FFF2-40B4-BE49-F238E27FC236}">
                <a16:creationId xmlns:a16="http://schemas.microsoft.com/office/drawing/2014/main" id="{CDB06CF1-56F0-E287-6812-1B8A6A3C0EE0}"/>
              </a:ext>
            </a:extLst>
          </p:cNvPr>
          <p:cNvSpPr/>
          <p:nvPr/>
        </p:nvSpPr>
        <p:spPr>
          <a:xfrm>
            <a:off x="4901746" y="2181393"/>
            <a:ext cx="3223571" cy="30843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latin typeface="Avenir Book" panose="02000503020000020003" pitchFamily="2" charset="0"/>
              </a:rPr>
              <a:t>Develop required modifications to streamline</a:t>
            </a:r>
          </a:p>
        </p:txBody>
      </p:sp>
    </p:spTree>
    <p:extLst>
      <p:ext uri="{BB962C8B-B14F-4D97-AF65-F5344CB8AC3E}">
        <p14:creationId xmlns:p14="http://schemas.microsoft.com/office/powerpoint/2010/main" val="2470711359"/>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80A8DF-86D3-A5C9-F60C-A6862A428CE4}"/>
              </a:ext>
            </a:extLst>
          </p:cNvPr>
          <p:cNvSpPr>
            <a:spLocks noGrp="1"/>
          </p:cNvSpPr>
          <p:nvPr>
            <p:ph type="sldNum" sz="quarter" idx="4294967295"/>
          </p:nvPr>
        </p:nvSpPr>
        <p:spPr>
          <a:xfrm>
            <a:off x="11529236" y="912166"/>
            <a:ext cx="506510" cy="375078"/>
          </a:xfrm>
          <a:prstGeom prst="rect">
            <a:avLst/>
          </a:prstGeom>
        </p:spPr>
        <p:txBody>
          <a:bodyPr/>
          <a:lstStyle/>
          <a:p>
            <a:fld id="{3E42D4C3-81CA-9A44-B950-E18D344B504E}" type="slidenum">
              <a:rPr lang="en-US" smtClean="0"/>
              <a:pPr/>
              <a:t>12</a:t>
            </a:fld>
            <a:endParaRPr lang="en-US"/>
          </a:p>
        </p:txBody>
      </p:sp>
      <p:sp>
        <p:nvSpPr>
          <p:cNvPr id="3" name="Text Placeholder 2">
            <a:extLst>
              <a:ext uri="{FF2B5EF4-FFF2-40B4-BE49-F238E27FC236}">
                <a16:creationId xmlns:a16="http://schemas.microsoft.com/office/drawing/2014/main" id="{C4860D6E-2377-407A-3BC4-2766E20D9BA5}"/>
              </a:ext>
            </a:extLst>
          </p:cNvPr>
          <p:cNvSpPr>
            <a:spLocks noGrp="1"/>
          </p:cNvSpPr>
          <p:nvPr>
            <p:ph type="body" sz="quarter" idx="10"/>
          </p:nvPr>
        </p:nvSpPr>
        <p:spPr/>
        <p:txBody>
          <a:bodyPr/>
          <a:lstStyle/>
          <a:p>
            <a:r>
              <a:rPr lang="en-US"/>
              <a:t>Any Questions?</a:t>
            </a:r>
          </a:p>
        </p:txBody>
      </p:sp>
    </p:spTree>
    <p:extLst>
      <p:ext uri="{BB962C8B-B14F-4D97-AF65-F5344CB8AC3E}">
        <p14:creationId xmlns:p14="http://schemas.microsoft.com/office/powerpoint/2010/main" val="3272940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4DFC94-192D-CB42-AD2F-875974D5CDE2}"/>
              </a:ext>
            </a:extLst>
          </p:cNvPr>
          <p:cNvSpPr txBox="1"/>
          <p:nvPr/>
        </p:nvSpPr>
        <p:spPr>
          <a:xfrm>
            <a:off x="3503747" y="1271568"/>
            <a:ext cx="6543767" cy="3354765"/>
          </a:xfrm>
          <a:prstGeom prst="rect">
            <a:avLst/>
          </a:prstGeom>
          <a:noFill/>
        </p:spPr>
        <p:txBody>
          <a:bodyPr wrap="square" rtlCol="0">
            <a:spAutoFit/>
          </a:bodyPr>
          <a:lstStyle/>
          <a:p>
            <a:r>
              <a:rPr lang="en-US" b="1">
                <a:latin typeface="Avenir Book" panose="02000503020000020003" pitchFamily="2" charset="0"/>
              </a:rPr>
              <a:t>Appendix Table of Contents</a:t>
            </a:r>
          </a:p>
          <a:p>
            <a:endParaRPr lang="en-US" sz="1600">
              <a:latin typeface="Avenir Book" panose="02000503020000020003" pitchFamily="2" charset="0"/>
            </a:endParaRPr>
          </a:p>
          <a:p>
            <a:pPr marL="285750" indent="-285750">
              <a:buFont typeface="Arial" panose="020B0604020202020204" pitchFamily="34" charset="0"/>
              <a:buChar char="•"/>
            </a:pPr>
            <a:r>
              <a:rPr lang="en-US" sz="1600">
                <a:latin typeface="Avenir Book" panose="02000503020000020003" pitchFamily="2" charset="0"/>
              </a:rPr>
              <a:t>Appendix A: Process Flow for Littles</a:t>
            </a:r>
          </a:p>
          <a:p>
            <a:pPr marL="285750" indent="-285750">
              <a:buFont typeface="Arial" panose="020B0604020202020204" pitchFamily="34" charset="0"/>
              <a:buChar char="•"/>
            </a:pPr>
            <a:endParaRPr lang="en-US" sz="1600">
              <a:latin typeface="Avenir Book" panose="02000503020000020003" pitchFamily="2" charset="0"/>
            </a:endParaRPr>
          </a:p>
          <a:p>
            <a:pPr marL="285750" indent="-285750">
              <a:buFont typeface="Arial" panose="020B0604020202020204" pitchFamily="34" charset="0"/>
              <a:buChar char="•"/>
            </a:pPr>
            <a:r>
              <a:rPr lang="en-US" sz="1600">
                <a:latin typeface="Avenir Book" panose="02000503020000020003" pitchFamily="2" charset="0"/>
              </a:rPr>
              <a:t>Appendix B: Overview of Tools</a:t>
            </a:r>
            <a:r>
              <a:rPr lang="en-US" sz="1600">
                <a:solidFill>
                  <a:schemeClr val="bg1"/>
                </a:solidFill>
                <a:latin typeface="Avenir Book" panose="02000503020000020003" pitchFamily="2" charset="0"/>
              </a:rPr>
              <a:t>______</a:t>
            </a:r>
          </a:p>
          <a:p>
            <a:pPr marL="285750" indent="-285750">
              <a:buFont typeface="Arial" panose="020B0604020202020204" pitchFamily="34" charset="0"/>
              <a:buChar char="•"/>
            </a:pPr>
            <a:r>
              <a:rPr lang="en-US" sz="1600">
                <a:solidFill>
                  <a:schemeClr val="bg1"/>
                </a:solidFill>
                <a:latin typeface="Avenir Book" panose="02000503020000020003" pitchFamily="2" charset="0"/>
              </a:rPr>
              <a:t>________________ ________</a:t>
            </a:r>
            <a:endParaRPr lang="en-US" sz="700">
              <a:latin typeface="Avenir Book" panose="02000503020000020003" pitchFamily="2" charset="0"/>
            </a:endParaRPr>
          </a:p>
          <a:p>
            <a:pPr marL="285750" indent="-285750">
              <a:buFont typeface="Arial" panose="020B0604020202020204" pitchFamily="34" charset="0"/>
              <a:buChar char="•"/>
            </a:pPr>
            <a:r>
              <a:rPr lang="en-US" sz="1600">
                <a:latin typeface="Avenir Book" panose="02000503020000020003" pitchFamily="2" charset="0"/>
              </a:rPr>
              <a:t>Appendix C: Historical Conversion Rates for BBBSEM</a:t>
            </a:r>
            <a:r>
              <a:rPr lang="en-US" sz="1600">
                <a:solidFill>
                  <a:schemeClr val="bg1"/>
                </a:solidFill>
                <a:latin typeface="Avenir Book" panose="02000503020000020003" pitchFamily="2" charset="0"/>
              </a:rPr>
              <a:t>___</a:t>
            </a:r>
          </a:p>
          <a:p>
            <a:pPr marL="285750" indent="-285750">
              <a:buFont typeface="Arial" panose="020B0604020202020204" pitchFamily="34" charset="0"/>
              <a:buChar char="•"/>
            </a:pPr>
            <a:r>
              <a:rPr lang="en-US" sz="1600">
                <a:solidFill>
                  <a:schemeClr val="bg1"/>
                </a:solidFill>
                <a:latin typeface="Avenir Book" panose="02000503020000020003" pitchFamily="2" charset="0"/>
              </a:rPr>
              <a:t>________</a:t>
            </a:r>
            <a:endParaRPr lang="en-US" sz="700">
              <a:latin typeface="Avenir Book" panose="02000503020000020003" pitchFamily="2" charset="0"/>
            </a:endParaRPr>
          </a:p>
          <a:p>
            <a:pPr marL="285750" indent="-285750">
              <a:buFont typeface="Arial" panose="020B0604020202020204" pitchFamily="34" charset="0"/>
              <a:buChar char="•"/>
            </a:pPr>
            <a:r>
              <a:rPr lang="en-US" sz="1600">
                <a:latin typeface="Avenir Book" panose="02000503020000020003" pitchFamily="2" charset="0"/>
              </a:rPr>
              <a:t>Appendix D: Interest to Inquiry</a:t>
            </a:r>
            <a:r>
              <a:rPr lang="en-US" sz="1600">
                <a:solidFill>
                  <a:schemeClr val="bg1"/>
                </a:solidFill>
                <a:latin typeface="Avenir Book" panose="02000503020000020003" pitchFamily="2" charset="0"/>
              </a:rPr>
              <a:t>_</a:t>
            </a:r>
          </a:p>
          <a:p>
            <a:pPr marL="285750" indent="-285750">
              <a:buFont typeface="Arial" panose="020B0604020202020204" pitchFamily="34" charset="0"/>
              <a:buChar char="•"/>
            </a:pPr>
            <a:r>
              <a:rPr lang="en-US" sz="1600">
                <a:solidFill>
                  <a:schemeClr val="bg1"/>
                </a:solidFill>
                <a:latin typeface="Avenir Book" panose="02000503020000020003" pitchFamily="2" charset="0"/>
              </a:rPr>
              <a:t>_____________________ _________</a:t>
            </a:r>
            <a:endParaRPr lang="en-US" sz="700">
              <a:latin typeface="Avenir Book" panose="02000503020000020003" pitchFamily="2" charset="0"/>
            </a:endParaRPr>
          </a:p>
          <a:p>
            <a:pPr marL="285750" indent="-285750">
              <a:buFont typeface="Arial" panose="020B0604020202020204" pitchFamily="34" charset="0"/>
              <a:buChar char="•"/>
            </a:pPr>
            <a:r>
              <a:rPr lang="en-US" sz="1600">
                <a:latin typeface="Avenir Book" panose="02000503020000020003" pitchFamily="2" charset="0"/>
              </a:rPr>
              <a:t>Appendix E: Inquiry to Interview</a:t>
            </a:r>
            <a:r>
              <a:rPr lang="en-US" sz="1600">
                <a:solidFill>
                  <a:schemeClr val="bg1"/>
                </a:solidFill>
                <a:latin typeface="Avenir Book" panose="02000503020000020003" pitchFamily="2" charset="0"/>
              </a:rPr>
              <a:t>_</a:t>
            </a:r>
          </a:p>
          <a:p>
            <a:pPr marL="285750" indent="-285750">
              <a:buFont typeface="Arial" panose="020B0604020202020204" pitchFamily="34" charset="0"/>
              <a:buChar char="•"/>
            </a:pPr>
            <a:r>
              <a:rPr lang="en-US" sz="1600">
                <a:solidFill>
                  <a:schemeClr val="bg1"/>
                </a:solidFill>
                <a:latin typeface="Avenir Book" panose="02000503020000020003" pitchFamily="2" charset="0"/>
              </a:rPr>
              <a:t>_____________________ _______</a:t>
            </a:r>
            <a:endParaRPr lang="en-US" sz="700">
              <a:latin typeface="Avenir Book" panose="02000503020000020003" pitchFamily="2" charset="0"/>
            </a:endParaRPr>
          </a:p>
          <a:p>
            <a:pPr marL="285750" indent="-285750">
              <a:buFont typeface="Arial" panose="020B0604020202020204" pitchFamily="34" charset="0"/>
              <a:buChar char="•"/>
            </a:pPr>
            <a:r>
              <a:rPr lang="en-US" sz="1600">
                <a:latin typeface="Avenir Book" panose="02000503020000020003" pitchFamily="2" charset="0"/>
              </a:rPr>
              <a:t>Appendix F: Post – Interview</a:t>
            </a:r>
            <a:r>
              <a:rPr lang="en-US" sz="1600">
                <a:solidFill>
                  <a:schemeClr val="bg1"/>
                </a:solidFill>
                <a:latin typeface="Avenir Book" panose="02000503020000020003" pitchFamily="2" charset="0"/>
              </a:rPr>
              <a:t>______________________ __________</a:t>
            </a:r>
            <a:endParaRPr lang="en-US" sz="1200">
              <a:latin typeface="Avenir Book" panose="02000503020000020003" pitchFamily="2" charset="0"/>
            </a:endParaRPr>
          </a:p>
        </p:txBody>
      </p:sp>
      <p:sp>
        <p:nvSpPr>
          <p:cNvPr id="4" name="TextBox 3">
            <a:extLst>
              <a:ext uri="{FF2B5EF4-FFF2-40B4-BE49-F238E27FC236}">
                <a16:creationId xmlns:a16="http://schemas.microsoft.com/office/drawing/2014/main" id="{7D7FDC76-35EC-B752-A735-6A69369E4AA2}"/>
              </a:ext>
            </a:extLst>
          </p:cNvPr>
          <p:cNvSpPr txBox="1"/>
          <p:nvPr/>
        </p:nvSpPr>
        <p:spPr>
          <a:xfrm>
            <a:off x="9418920" y="1271568"/>
            <a:ext cx="1072730" cy="3293209"/>
          </a:xfrm>
          <a:prstGeom prst="rect">
            <a:avLst/>
          </a:prstGeom>
          <a:noFill/>
        </p:spPr>
        <p:txBody>
          <a:bodyPr wrap="none" rtlCol="0">
            <a:spAutoFit/>
          </a:bodyPr>
          <a:lstStyle/>
          <a:p>
            <a:pPr algn="ctr"/>
            <a:r>
              <a:rPr lang="en-US" sz="1600" b="1">
                <a:latin typeface="Avenir Book" panose="02000503020000020003" pitchFamily="2" charset="0"/>
              </a:rPr>
              <a:t>Page No.</a:t>
            </a:r>
          </a:p>
          <a:p>
            <a:pPr algn="ctr"/>
            <a:endParaRPr lang="en-US" sz="1600" b="1">
              <a:latin typeface="Avenir Book" panose="02000503020000020003" pitchFamily="2" charset="0"/>
            </a:endParaRPr>
          </a:p>
          <a:p>
            <a:pPr algn="ctr"/>
            <a:r>
              <a:rPr lang="en-US" sz="1600">
                <a:latin typeface="Avenir Book" panose="02000503020000020003" pitchFamily="2" charset="0"/>
              </a:rPr>
              <a:t>14</a:t>
            </a:r>
          </a:p>
          <a:p>
            <a:pPr algn="ctr"/>
            <a:endParaRPr lang="en-US" sz="1600">
              <a:latin typeface="Avenir Book" panose="02000503020000020003" pitchFamily="2" charset="0"/>
            </a:endParaRPr>
          </a:p>
          <a:p>
            <a:pPr algn="ctr"/>
            <a:r>
              <a:rPr lang="en-US" sz="1600">
                <a:latin typeface="Avenir Book" panose="02000503020000020003" pitchFamily="2" charset="0"/>
              </a:rPr>
              <a:t>21</a:t>
            </a:r>
          </a:p>
          <a:p>
            <a:pPr algn="ctr"/>
            <a:endParaRPr lang="en-US" sz="1600">
              <a:latin typeface="Avenir Book" panose="02000503020000020003" pitchFamily="2" charset="0"/>
            </a:endParaRPr>
          </a:p>
          <a:p>
            <a:pPr algn="ctr"/>
            <a:r>
              <a:rPr lang="en-US" sz="1600">
                <a:latin typeface="Avenir Book" panose="02000503020000020003" pitchFamily="2" charset="0"/>
              </a:rPr>
              <a:t>23</a:t>
            </a:r>
          </a:p>
          <a:p>
            <a:pPr algn="ctr"/>
            <a:endParaRPr lang="en-US" sz="1600">
              <a:latin typeface="Avenir Book" panose="02000503020000020003" pitchFamily="2" charset="0"/>
            </a:endParaRPr>
          </a:p>
          <a:p>
            <a:pPr algn="ctr"/>
            <a:r>
              <a:rPr lang="en-US" sz="1600">
                <a:latin typeface="Avenir Book" panose="02000503020000020003" pitchFamily="2" charset="0"/>
              </a:rPr>
              <a:t>25</a:t>
            </a:r>
          </a:p>
          <a:p>
            <a:pPr algn="ctr"/>
            <a:endParaRPr lang="en-US" sz="1600">
              <a:latin typeface="Avenir Book" panose="02000503020000020003" pitchFamily="2" charset="0"/>
            </a:endParaRPr>
          </a:p>
          <a:p>
            <a:pPr algn="ctr"/>
            <a:r>
              <a:rPr lang="en-US" sz="1600">
                <a:latin typeface="Avenir Book" panose="02000503020000020003" pitchFamily="2" charset="0"/>
              </a:rPr>
              <a:t>31</a:t>
            </a:r>
          </a:p>
          <a:p>
            <a:pPr algn="ctr"/>
            <a:endParaRPr lang="en-US" sz="1600">
              <a:latin typeface="Avenir Book" panose="02000503020000020003" pitchFamily="2" charset="0"/>
            </a:endParaRPr>
          </a:p>
          <a:p>
            <a:pPr algn="ctr"/>
            <a:r>
              <a:rPr lang="en-US" sz="1600">
                <a:latin typeface="Avenir Book" panose="02000503020000020003" pitchFamily="2" charset="0"/>
              </a:rPr>
              <a:t>40</a:t>
            </a:r>
          </a:p>
        </p:txBody>
      </p:sp>
    </p:spTree>
    <p:extLst>
      <p:ext uri="{BB962C8B-B14F-4D97-AF65-F5344CB8AC3E}">
        <p14:creationId xmlns:p14="http://schemas.microsoft.com/office/powerpoint/2010/main" val="1917924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7D186D-1BB4-07F6-EF29-C374DAE8EC22}"/>
              </a:ext>
            </a:extLst>
          </p:cNvPr>
          <p:cNvSpPr>
            <a:spLocks noGrp="1"/>
          </p:cNvSpPr>
          <p:nvPr>
            <p:ph type="body" sz="quarter" idx="10"/>
          </p:nvPr>
        </p:nvSpPr>
        <p:spPr>
          <a:xfrm>
            <a:off x="626533" y="5428252"/>
            <a:ext cx="4737947" cy="332468"/>
          </a:xfrm>
        </p:spPr>
        <p:txBody>
          <a:bodyPr/>
          <a:lstStyle/>
          <a:p>
            <a:r>
              <a:rPr lang="en-US">
                <a:solidFill>
                  <a:schemeClr val="bg1"/>
                </a:solidFill>
                <a:latin typeface="Avenir Book" panose="02000503020000020003" pitchFamily="2" charset="0"/>
              </a:rPr>
              <a:t>Appendix A: Process Flow for Littles</a:t>
            </a:r>
          </a:p>
        </p:txBody>
      </p:sp>
    </p:spTree>
    <p:extLst>
      <p:ext uri="{BB962C8B-B14F-4D97-AF65-F5344CB8AC3E}">
        <p14:creationId xmlns:p14="http://schemas.microsoft.com/office/powerpoint/2010/main" val="2897870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F74E36-98B0-E4DB-D320-946E102C6353}"/>
              </a:ext>
            </a:extLst>
          </p:cNvPr>
          <p:cNvSpPr>
            <a:spLocks noGrp="1"/>
          </p:cNvSpPr>
          <p:nvPr>
            <p:ph type="body" sz="quarter" idx="10"/>
          </p:nvPr>
        </p:nvSpPr>
        <p:spPr/>
        <p:txBody>
          <a:bodyPr/>
          <a:lstStyle/>
          <a:p>
            <a:r>
              <a:rPr lang="en-US"/>
              <a:t>Little Journey Process High Level Overview</a:t>
            </a:r>
          </a:p>
        </p:txBody>
      </p:sp>
      <p:sp>
        <p:nvSpPr>
          <p:cNvPr id="3" name="Slide Number Placeholder 2">
            <a:extLst>
              <a:ext uri="{FF2B5EF4-FFF2-40B4-BE49-F238E27FC236}">
                <a16:creationId xmlns:a16="http://schemas.microsoft.com/office/drawing/2014/main" id="{CB59D475-E536-9CFC-A78E-413B0AA704B8}"/>
              </a:ext>
            </a:extLst>
          </p:cNvPr>
          <p:cNvSpPr>
            <a:spLocks noGrp="1"/>
          </p:cNvSpPr>
          <p:nvPr>
            <p:ph type="sldNum" sz="quarter" idx="12"/>
          </p:nvPr>
        </p:nvSpPr>
        <p:spPr/>
        <p:txBody>
          <a:bodyPr/>
          <a:lstStyle/>
          <a:p>
            <a:fld id="{3E42D4C3-81CA-9A44-B950-E18D344B504E}" type="slidenum">
              <a:rPr lang="en-US" smtClean="0"/>
              <a:pPr/>
              <a:t>15</a:t>
            </a:fld>
            <a:endParaRPr lang="en-US"/>
          </a:p>
        </p:txBody>
      </p:sp>
      <p:sp>
        <p:nvSpPr>
          <p:cNvPr id="11" name="Rectangle 10">
            <a:extLst>
              <a:ext uri="{FF2B5EF4-FFF2-40B4-BE49-F238E27FC236}">
                <a16:creationId xmlns:a16="http://schemas.microsoft.com/office/drawing/2014/main" id="{978CBAC2-88C5-3372-DD56-CFCCDD8C8F74}"/>
              </a:ext>
            </a:extLst>
          </p:cNvPr>
          <p:cNvSpPr/>
          <p:nvPr/>
        </p:nvSpPr>
        <p:spPr>
          <a:xfrm>
            <a:off x="604292" y="2186680"/>
            <a:ext cx="1624433" cy="809682"/>
          </a:xfrm>
          <a:prstGeom prst="rect">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Avenir Book" panose="02000503020000020003" pitchFamily="2" charset="0"/>
              </a:rPr>
              <a:t>BBBSEM Outreach </a:t>
            </a:r>
          </a:p>
        </p:txBody>
      </p:sp>
      <p:sp>
        <p:nvSpPr>
          <p:cNvPr id="12" name="Rectangle 11">
            <a:extLst>
              <a:ext uri="{FF2B5EF4-FFF2-40B4-BE49-F238E27FC236}">
                <a16:creationId xmlns:a16="http://schemas.microsoft.com/office/drawing/2014/main" id="{4DEB42BD-08B8-FD50-F807-4D21B2D8FAFC}"/>
              </a:ext>
            </a:extLst>
          </p:cNvPr>
          <p:cNvSpPr/>
          <p:nvPr/>
        </p:nvSpPr>
        <p:spPr>
          <a:xfrm>
            <a:off x="3926632" y="2173135"/>
            <a:ext cx="2039164" cy="809682"/>
          </a:xfrm>
          <a:prstGeom prst="rect">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Avenir Book" panose="02000503020000020003" pitchFamily="2" charset="0"/>
              </a:rPr>
              <a:t>Permission slips signed by families</a:t>
            </a:r>
          </a:p>
        </p:txBody>
      </p:sp>
      <p:sp>
        <p:nvSpPr>
          <p:cNvPr id="13" name="Rectangle 12">
            <a:extLst>
              <a:ext uri="{FF2B5EF4-FFF2-40B4-BE49-F238E27FC236}">
                <a16:creationId xmlns:a16="http://schemas.microsoft.com/office/drawing/2014/main" id="{3792D975-4AA1-8768-07B6-0F51E60F55A9}"/>
              </a:ext>
            </a:extLst>
          </p:cNvPr>
          <p:cNvSpPr/>
          <p:nvPr/>
        </p:nvSpPr>
        <p:spPr>
          <a:xfrm>
            <a:off x="5907971" y="4175057"/>
            <a:ext cx="1624433" cy="809682"/>
          </a:xfrm>
          <a:prstGeom prst="rect">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Avenir Book" panose="02000503020000020003" pitchFamily="2" charset="0"/>
              </a:rPr>
              <a:t>Interview</a:t>
            </a:r>
          </a:p>
        </p:txBody>
      </p:sp>
      <p:sp>
        <p:nvSpPr>
          <p:cNvPr id="14" name="Rectangle 13">
            <a:extLst>
              <a:ext uri="{FF2B5EF4-FFF2-40B4-BE49-F238E27FC236}">
                <a16:creationId xmlns:a16="http://schemas.microsoft.com/office/drawing/2014/main" id="{D8AC78B4-ABD4-454C-FB94-5F35001020BF}"/>
              </a:ext>
            </a:extLst>
          </p:cNvPr>
          <p:cNvSpPr/>
          <p:nvPr/>
        </p:nvSpPr>
        <p:spPr>
          <a:xfrm>
            <a:off x="8570091" y="2174889"/>
            <a:ext cx="1624433" cy="809682"/>
          </a:xfrm>
          <a:prstGeom prst="rect">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Avenir Book" panose="02000503020000020003" pitchFamily="2" charset="0"/>
              </a:rPr>
              <a:t>Start of Match</a:t>
            </a:r>
          </a:p>
        </p:txBody>
      </p:sp>
      <p:sp>
        <p:nvSpPr>
          <p:cNvPr id="15" name="Rectangle 14">
            <a:extLst>
              <a:ext uri="{FF2B5EF4-FFF2-40B4-BE49-F238E27FC236}">
                <a16:creationId xmlns:a16="http://schemas.microsoft.com/office/drawing/2014/main" id="{AC192167-3E82-5524-9618-9F23460060C3}"/>
              </a:ext>
            </a:extLst>
          </p:cNvPr>
          <p:cNvSpPr/>
          <p:nvPr/>
        </p:nvSpPr>
        <p:spPr>
          <a:xfrm>
            <a:off x="10399252" y="4175057"/>
            <a:ext cx="1624433" cy="809682"/>
          </a:xfrm>
          <a:prstGeom prst="rect">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Avenir Book" panose="02000503020000020003" pitchFamily="2" charset="0"/>
              </a:rPr>
              <a:t>Programming</a:t>
            </a:r>
          </a:p>
        </p:txBody>
      </p:sp>
      <p:sp>
        <p:nvSpPr>
          <p:cNvPr id="16" name="Rectangle 15">
            <a:extLst>
              <a:ext uri="{FF2B5EF4-FFF2-40B4-BE49-F238E27FC236}">
                <a16:creationId xmlns:a16="http://schemas.microsoft.com/office/drawing/2014/main" id="{35EF4432-F2F9-F6CE-0331-DD7563891551}"/>
              </a:ext>
            </a:extLst>
          </p:cNvPr>
          <p:cNvSpPr/>
          <p:nvPr/>
        </p:nvSpPr>
        <p:spPr>
          <a:xfrm>
            <a:off x="2143373" y="4175057"/>
            <a:ext cx="2085906" cy="809682"/>
          </a:xfrm>
          <a:prstGeom prst="rect">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Avenir Book" panose="02000503020000020003" pitchFamily="2" charset="0"/>
              </a:rPr>
              <a:t>Teachers distribute material</a:t>
            </a:r>
          </a:p>
        </p:txBody>
      </p:sp>
      <p:sp>
        <p:nvSpPr>
          <p:cNvPr id="5" name="Rectangle 4">
            <a:extLst>
              <a:ext uri="{FF2B5EF4-FFF2-40B4-BE49-F238E27FC236}">
                <a16:creationId xmlns:a16="http://schemas.microsoft.com/office/drawing/2014/main" id="{6DC04B35-2CCE-C8C1-525F-E579F5D20CAB}"/>
              </a:ext>
            </a:extLst>
          </p:cNvPr>
          <p:cNvSpPr/>
          <p:nvPr/>
        </p:nvSpPr>
        <p:spPr>
          <a:xfrm>
            <a:off x="898731" y="3039275"/>
            <a:ext cx="1033333" cy="102876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17" name="Picture 16">
            <a:extLst>
              <a:ext uri="{FF2B5EF4-FFF2-40B4-BE49-F238E27FC236}">
                <a16:creationId xmlns:a16="http://schemas.microsoft.com/office/drawing/2014/main" id="{9436C037-38B7-BBEC-8D46-415AC36C6767}"/>
              </a:ext>
            </a:extLst>
          </p:cNvPr>
          <p:cNvPicPr>
            <a:picLocks noChangeAspect="1"/>
          </p:cNvPicPr>
          <p:nvPr/>
        </p:nvPicPr>
        <p:blipFill>
          <a:blip r:embed="rId3"/>
          <a:stretch>
            <a:fillRect/>
          </a:stretch>
        </p:blipFill>
        <p:spPr>
          <a:xfrm>
            <a:off x="1010556" y="3148814"/>
            <a:ext cx="809682" cy="809682"/>
          </a:xfrm>
          <a:prstGeom prst="rect">
            <a:avLst/>
          </a:prstGeom>
        </p:spPr>
      </p:pic>
      <p:grpSp>
        <p:nvGrpSpPr>
          <p:cNvPr id="42" name="Group 41">
            <a:extLst>
              <a:ext uri="{FF2B5EF4-FFF2-40B4-BE49-F238E27FC236}">
                <a16:creationId xmlns:a16="http://schemas.microsoft.com/office/drawing/2014/main" id="{35C2853E-C7B5-571B-1E71-F68F5B98BBF0}"/>
              </a:ext>
            </a:extLst>
          </p:cNvPr>
          <p:cNvGrpSpPr/>
          <p:nvPr/>
        </p:nvGrpSpPr>
        <p:grpSpPr>
          <a:xfrm>
            <a:off x="2669661" y="3039275"/>
            <a:ext cx="1033333" cy="1028760"/>
            <a:chOff x="2423969" y="3045530"/>
            <a:chExt cx="1033333" cy="1028760"/>
          </a:xfrm>
        </p:grpSpPr>
        <p:sp>
          <p:nvSpPr>
            <p:cNvPr id="10" name="Rectangle 9">
              <a:extLst>
                <a:ext uri="{FF2B5EF4-FFF2-40B4-BE49-F238E27FC236}">
                  <a16:creationId xmlns:a16="http://schemas.microsoft.com/office/drawing/2014/main" id="{06F41DA4-8CAD-AC92-EC19-43B4A9100EA0}"/>
                </a:ext>
              </a:extLst>
            </p:cNvPr>
            <p:cNvSpPr/>
            <p:nvPr/>
          </p:nvSpPr>
          <p:spPr>
            <a:xfrm>
              <a:off x="2423969" y="3045530"/>
              <a:ext cx="1033333" cy="102876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18" name="Picture 17">
              <a:extLst>
                <a:ext uri="{FF2B5EF4-FFF2-40B4-BE49-F238E27FC236}">
                  <a16:creationId xmlns:a16="http://schemas.microsoft.com/office/drawing/2014/main" id="{221E5E07-AF89-2400-227F-9C82F58856A1}"/>
                </a:ext>
              </a:extLst>
            </p:cNvPr>
            <p:cNvPicPr>
              <a:picLocks noChangeAspect="1"/>
            </p:cNvPicPr>
            <p:nvPr/>
          </p:nvPicPr>
          <p:blipFill>
            <a:blip r:embed="rId4"/>
            <a:stretch>
              <a:fillRect/>
            </a:stretch>
          </p:blipFill>
          <p:spPr>
            <a:xfrm>
              <a:off x="2531583" y="3146648"/>
              <a:ext cx="818103" cy="818103"/>
            </a:xfrm>
            <a:prstGeom prst="rect">
              <a:avLst/>
            </a:prstGeom>
          </p:spPr>
        </p:pic>
      </p:grpSp>
      <p:grpSp>
        <p:nvGrpSpPr>
          <p:cNvPr id="43" name="Group 42">
            <a:extLst>
              <a:ext uri="{FF2B5EF4-FFF2-40B4-BE49-F238E27FC236}">
                <a16:creationId xmlns:a16="http://schemas.microsoft.com/office/drawing/2014/main" id="{05E49F14-B8A1-F951-2B2A-37BBA27A6FF5}"/>
              </a:ext>
            </a:extLst>
          </p:cNvPr>
          <p:cNvGrpSpPr/>
          <p:nvPr/>
        </p:nvGrpSpPr>
        <p:grpSpPr>
          <a:xfrm>
            <a:off x="4429548" y="3044325"/>
            <a:ext cx="1033333" cy="1028760"/>
            <a:chOff x="4415697" y="3045530"/>
            <a:chExt cx="1033333" cy="1028760"/>
          </a:xfrm>
        </p:grpSpPr>
        <p:sp>
          <p:nvSpPr>
            <p:cNvPr id="23" name="Rectangle 22">
              <a:extLst>
                <a:ext uri="{FF2B5EF4-FFF2-40B4-BE49-F238E27FC236}">
                  <a16:creationId xmlns:a16="http://schemas.microsoft.com/office/drawing/2014/main" id="{6B79F6AC-B686-E659-FB6D-1EFAA960E85C}"/>
                </a:ext>
              </a:extLst>
            </p:cNvPr>
            <p:cNvSpPr/>
            <p:nvPr/>
          </p:nvSpPr>
          <p:spPr>
            <a:xfrm>
              <a:off x="4415697" y="3045530"/>
              <a:ext cx="1033333" cy="102876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19" name="Picture 18">
              <a:extLst>
                <a:ext uri="{FF2B5EF4-FFF2-40B4-BE49-F238E27FC236}">
                  <a16:creationId xmlns:a16="http://schemas.microsoft.com/office/drawing/2014/main" id="{B9F75911-7DD3-442C-E7BE-248F86D1FE82}"/>
                </a:ext>
              </a:extLst>
            </p:cNvPr>
            <p:cNvPicPr>
              <a:picLocks noChangeAspect="1"/>
            </p:cNvPicPr>
            <p:nvPr/>
          </p:nvPicPr>
          <p:blipFill>
            <a:blip r:embed="rId5"/>
            <a:stretch>
              <a:fillRect/>
            </a:stretch>
          </p:blipFill>
          <p:spPr>
            <a:xfrm>
              <a:off x="4518753" y="3103430"/>
              <a:ext cx="904537" cy="904537"/>
            </a:xfrm>
            <a:prstGeom prst="rect">
              <a:avLst/>
            </a:prstGeom>
          </p:spPr>
        </p:pic>
      </p:grpSp>
      <p:grpSp>
        <p:nvGrpSpPr>
          <p:cNvPr id="44" name="Group 43">
            <a:extLst>
              <a:ext uri="{FF2B5EF4-FFF2-40B4-BE49-F238E27FC236}">
                <a16:creationId xmlns:a16="http://schemas.microsoft.com/office/drawing/2014/main" id="{C9FFCD31-0203-1465-D841-83FC9191D7E9}"/>
              </a:ext>
            </a:extLst>
          </p:cNvPr>
          <p:cNvGrpSpPr/>
          <p:nvPr/>
        </p:nvGrpSpPr>
        <p:grpSpPr>
          <a:xfrm>
            <a:off x="6203522" y="3039275"/>
            <a:ext cx="1033333" cy="1028760"/>
            <a:chOff x="6407425" y="3045530"/>
            <a:chExt cx="1033333" cy="1028760"/>
          </a:xfrm>
        </p:grpSpPr>
        <p:sp>
          <p:nvSpPr>
            <p:cNvPr id="24" name="Rectangle 23">
              <a:extLst>
                <a:ext uri="{FF2B5EF4-FFF2-40B4-BE49-F238E27FC236}">
                  <a16:creationId xmlns:a16="http://schemas.microsoft.com/office/drawing/2014/main" id="{352DD984-F6FD-3A08-2E1B-C7FB5EAD8A39}"/>
                </a:ext>
              </a:extLst>
            </p:cNvPr>
            <p:cNvSpPr/>
            <p:nvPr/>
          </p:nvSpPr>
          <p:spPr>
            <a:xfrm>
              <a:off x="6407425" y="3045530"/>
              <a:ext cx="1033333" cy="102876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20" name="Picture 19">
              <a:extLst>
                <a:ext uri="{FF2B5EF4-FFF2-40B4-BE49-F238E27FC236}">
                  <a16:creationId xmlns:a16="http://schemas.microsoft.com/office/drawing/2014/main" id="{7DDD83BB-27ED-AB9E-1C31-B23466B14B2F}"/>
                </a:ext>
              </a:extLst>
            </p:cNvPr>
            <p:cNvPicPr>
              <a:picLocks noChangeAspect="1"/>
            </p:cNvPicPr>
            <p:nvPr/>
          </p:nvPicPr>
          <p:blipFill>
            <a:blip r:embed="rId6"/>
            <a:stretch>
              <a:fillRect/>
            </a:stretch>
          </p:blipFill>
          <p:spPr>
            <a:xfrm>
              <a:off x="6533770" y="3155069"/>
              <a:ext cx="809683" cy="809683"/>
            </a:xfrm>
            <a:prstGeom prst="rect">
              <a:avLst/>
            </a:prstGeom>
          </p:spPr>
        </p:pic>
      </p:grpSp>
      <p:grpSp>
        <p:nvGrpSpPr>
          <p:cNvPr id="47" name="Group 46">
            <a:extLst>
              <a:ext uri="{FF2B5EF4-FFF2-40B4-BE49-F238E27FC236}">
                <a16:creationId xmlns:a16="http://schemas.microsoft.com/office/drawing/2014/main" id="{394248AC-0026-84C6-3D41-1CB82159A84B}"/>
              </a:ext>
            </a:extLst>
          </p:cNvPr>
          <p:cNvGrpSpPr/>
          <p:nvPr/>
        </p:nvGrpSpPr>
        <p:grpSpPr>
          <a:xfrm>
            <a:off x="10645215" y="2996362"/>
            <a:ext cx="1132508" cy="1132508"/>
            <a:chOff x="10341292" y="3002617"/>
            <a:chExt cx="1132508" cy="1132508"/>
          </a:xfrm>
        </p:grpSpPr>
        <p:sp>
          <p:nvSpPr>
            <p:cNvPr id="26" name="Rectangle 25">
              <a:extLst>
                <a:ext uri="{FF2B5EF4-FFF2-40B4-BE49-F238E27FC236}">
                  <a16:creationId xmlns:a16="http://schemas.microsoft.com/office/drawing/2014/main" id="{2B767277-0FF6-FD85-71D3-B5FE1AC74BD4}"/>
                </a:ext>
              </a:extLst>
            </p:cNvPr>
            <p:cNvSpPr/>
            <p:nvPr/>
          </p:nvSpPr>
          <p:spPr>
            <a:xfrm>
              <a:off x="10390880" y="3045530"/>
              <a:ext cx="1033333" cy="102876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22" name="Picture 21">
              <a:extLst>
                <a:ext uri="{FF2B5EF4-FFF2-40B4-BE49-F238E27FC236}">
                  <a16:creationId xmlns:a16="http://schemas.microsoft.com/office/drawing/2014/main" id="{1917EAD5-0B30-D59E-6FA4-C35C290C9D8F}"/>
                </a:ext>
              </a:extLst>
            </p:cNvPr>
            <p:cNvPicPr>
              <a:picLocks noChangeAspect="1"/>
            </p:cNvPicPr>
            <p:nvPr/>
          </p:nvPicPr>
          <p:blipFill>
            <a:blip r:embed="rId7"/>
            <a:stretch>
              <a:fillRect/>
            </a:stretch>
          </p:blipFill>
          <p:spPr>
            <a:xfrm>
              <a:off x="10341292" y="3002617"/>
              <a:ext cx="1132508" cy="1132508"/>
            </a:xfrm>
            <a:prstGeom prst="rect">
              <a:avLst/>
            </a:prstGeom>
          </p:spPr>
        </p:pic>
      </p:grpSp>
      <p:sp>
        <p:nvSpPr>
          <p:cNvPr id="25" name="Rectangle 24">
            <a:extLst>
              <a:ext uri="{FF2B5EF4-FFF2-40B4-BE49-F238E27FC236}">
                <a16:creationId xmlns:a16="http://schemas.microsoft.com/office/drawing/2014/main" id="{1B0D131B-C66E-5A14-836A-7DDEBD25C35A}"/>
              </a:ext>
            </a:extLst>
          </p:cNvPr>
          <p:cNvSpPr/>
          <p:nvPr/>
        </p:nvSpPr>
        <p:spPr>
          <a:xfrm>
            <a:off x="8865643" y="3039275"/>
            <a:ext cx="1033333" cy="102876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27" name="Picture 26">
            <a:extLst>
              <a:ext uri="{FF2B5EF4-FFF2-40B4-BE49-F238E27FC236}">
                <a16:creationId xmlns:a16="http://schemas.microsoft.com/office/drawing/2014/main" id="{404312E4-EE0B-5542-BAE7-BB3625DEF70C}"/>
              </a:ext>
            </a:extLst>
          </p:cNvPr>
          <p:cNvPicPr>
            <a:picLocks noChangeAspect="1"/>
          </p:cNvPicPr>
          <p:nvPr/>
        </p:nvPicPr>
        <p:blipFill>
          <a:blip r:embed="rId8"/>
          <a:stretch>
            <a:fillRect/>
          </a:stretch>
        </p:blipFill>
        <p:spPr>
          <a:xfrm>
            <a:off x="8795753" y="2955759"/>
            <a:ext cx="1173111" cy="1173111"/>
          </a:xfrm>
          <a:prstGeom prst="rect">
            <a:avLst/>
          </a:prstGeom>
        </p:spPr>
      </p:pic>
      <p:cxnSp>
        <p:nvCxnSpPr>
          <p:cNvPr id="31" name="Straight Arrow Connector 30">
            <a:extLst>
              <a:ext uri="{FF2B5EF4-FFF2-40B4-BE49-F238E27FC236}">
                <a16:creationId xmlns:a16="http://schemas.microsoft.com/office/drawing/2014/main" id="{A2229AC9-3D20-BC30-454D-18F452522215}"/>
              </a:ext>
            </a:extLst>
          </p:cNvPr>
          <p:cNvCxnSpPr>
            <a:cxnSpLocks/>
          </p:cNvCxnSpPr>
          <p:nvPr/>
        </p:nvCxnSpPr>
        <p:spPr>
          <a:xfrm flipV="1">
            <a:off x="2062352" y="3558706"/>
            <a:ext cx="497459"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0B0FA41-2571-C29E-204D-CAFA35D304E2}"/>
              </a:ext>
            </a:extLst>
          </p:cNvPr>
          <p:cNvCxnSpPr>
            <a:cxnSpLocks/>
          </p:cNvCxnSpPr>
          <p:nvPr/>
        </p:nvCxnSpPr>
        <p:spPr>
          <a:xfrm flipV="1">
            <a:off x="3805744" y="3558705"/>
            <a:ext cx="497459"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D2A0F5D-52E0-411D-480C-D562D805490D}"/>
              </a:ext>
            </a:extLst>
          </p:cNvPr>
          <p:cNvCxnSpPr>
            <a:cxnSpLocks/>
          </p:cNvCxnSpPr>
          <p:nvPr/>
        </p:nvCxnSpPr>
        <p:spPr>
          <a:xfrm flipV="1">
            <a:off x="5571202" y="3558705"/>
            <a:ext cx="497459"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BAFAE4E-6E6F-6A61-6661-9F6E3CE12D95}"/>
              </a:ext>
            </a:extLst>
          </p:cNvPr>
          <p:cNvCxnSpPr>
            <a:cxnSpLocks/>
            <a:endCxn id="27" idx="1"/>
          </p:cNvCxnSpPr>
          <p:nvPr/>
        </p:nvCxnSpPr>
        <p:spPr>
          <a:xfrm flipV="1">
            <a:off x="7363200" y="3542315"/>
            <a:ext cx="1432553" cy="163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70FD08A-4F11-C1AE-B516-E1095C72921D}"/>
              </a:ext>
            </a:extLst>
          </p:cNvPr>
          <p:cNvCxnSpPr>
            <a:cxnSpLocks/>
          </p:cNvCxnSpPr>
          <p:nvPr/>
        </p:nvCxnSpPr>
        <p:spPr>
          <a:xfrm flipV="1">
            <a:off x="10058310" y="3553889"/>
            <a:ext cx="497459"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4236970"/>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hevron 34">
            <a:extLst>
              <a:ext uri="{FF2B5EF4-FFF2-40B4-BE49-F238E27FC236}">
                <a16:creationId xmlns:a16="http://schemas.microsoft.com/office/drawing/2014/main" id="{57DBFE6F-CF17-2F96-96AE-B63C1DE967DE}"/>
              </a:ext>
            </a:extLst>
          </p:cNvPr>
          <p:cNvSpPr/>
          <p:nvPr/>
        </p:nvSpPr>
        <p:spPr>
          <a:xfrm>
            <a:off x="3810751" y="4918281"/>
            <a:ext cx="1855075" cy="471196"/>
          </a:xfrm>
          <a:prstGeom prst="chevron">
            <a:avLst>
              <a:gd name="adj" fmla="val 0"/>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extLst>
              <a:ext uri="{FF2B5EF4-FFF2-40B4-BE49-F238E27FC236}">
                <a16:creationId xmlns:a16="http://schemas.microsoft.com/office/drawing/2014/main" id="{0B8B5267-E105-6257-6F23-86B3F75373D4}"/>
              </a:ext>
            </a:extLst>
          </p:cNvPr>
          <p:cNvSpPr/>
          <p:nvPr/>
        </p:nvSpPr>
        <p:spPr>
          <a:xfrm>
            <a:off x="6702975" y="4063113"/>
            <a:ext cx="1855075" cy="471196"/>
          </a:xfrm>
          <a:prstGeom prst="chevron">
            <a:avLst>
              <a:gd name="adj" fmla="val 0"/>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a:extLst>
              <a:ext uri="{FF2B5EF4-FFF2-40B4-BE49-F238E27FC236}">
                <a16:creationId xmlns:a16="http://schemas.microsoft.com/office/drawing/2014/main" id="{0F28D651-BBB4-C25A-D9C7-3E88423AF3E3}"/>
              </a:ext>
            </a:extLst>
          </p:cNvPr>
          <p:cNvSpPr/>
          <p:nvPr/>
        </p:nvSpPr>
        <p:spPr>
          <a:xfrm>
            <a:off x="6702976" y="3194467"/>
            <a:ext cx="1855075" cy="471196"/>
          </a:xfrm>
          <a:prstGeom prst="chevron">
            <a:avLst>
              <a:gd name="adj" fmla="val 0"/>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Chevron 31">
            <a:extLst>
              <a:ext uri="{FF2B5EF4-FFF2-40B4-BE49-F238E27FC236}">
                <a16:creationId xmlns:a16="http://schemas.microsoft.com/office/drawing/2014/main" id="{0EF28B5B-21FE-C7B0-171A-5519DA6AA101}"/>
              </a:ext>
            </a:extLst>
          </p:cNvPr>
          <p:cNvSpPr/>
          <p:nvPr/>
        </p:nvSpPr>
        <p:spPr>
          <a:xfrm>
            <a:off x="6702975" y="2318417"/>
            <a:ext cx="1855075" cy="471196"/>
          </a:xfrm>
          <a:prstGeom prst="chevron">
            <a:avLst>
              <a:gd name="adj" fmla="val 0"/>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hevron 30">
            <a:extLst>
              <a:ext uri="{FF2B5EF4-FFF2-40B4-BE49-F238E27FC236}">
                <a16:creationId xmlns:a16="http://schemas.microsoft.com/office/drawing/2014/main" id="{BC8D5760-19A2-CBE6-B1A6-D2D49F7D3D9A}"/>
              </a:ext>
            </a:extLst>
          </p:cNvPr>
          <p:cNvSpPr/>
          <p:nvPr/>
        </p:nvSpPr>
        <p:spPr>
          <a:xfrm>
            <a:off x="6702977" y="1464130"/>
            <a:ext cx="1855075" cy="471196"/>
          </a:xfrm>
          <a:prstGeom prst="chevron">
            <a:avLst>
              <a:gd name="adj" fmla="val 0"/>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hevron 21">
            <a:extLst>
              <a:ext uri="{FF2B5EF4-FFF2-40B4-BE49-F238E27FC236}">
                <a16:creationId xmlns:a16="http://schemas.microsoft.com/office/drawing/2014/main" id="{5407CD5A-9DE0-967E-D0AA-9CA6723A6BDD}"/>
              </a:ext>
            </a:extLst>
          </p:cNvPr>
          <p:cNvSpPr/>
          <p:nvPr/>
        </p:nvSpPr>
        <p:spPr>
          <a:xfrm>
            <a:off x="3852625" y="2319298"/>
            <a:ext cx="3710151" cy="471196"/>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hevron 22">
            <a:extLst>
              <a:ext uri="{FF2B5EF4-FFF2-40B4-BE49-F238E27FC236}">
                <a16:creationId xmlns:a16="http://schemas.microsoft.com/office/drawing/2014/main" id="{2348B1C1-97EB-8939-32DD-B6EA5866E749}"/>
              </a:ext>
            </a:extLst>
          </p:cNvPr>
          <p:cNvSpPr/>
          <p:nvPr/>
        </p:nvSpPr>
        <p:spPr>
          <a:xfrm>
            <a:off x="3852625" y="3194467"/>
            <a:ext cx="3710151" cy="471196"/>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hevron 23">
            <a:extLst>
              <a:ext uri="{FF2B5EF4-FFF2-40B4-BE49-F238E27FC236}">
                <a16:creationId xmlns:a16="http://schemas.microsoft.com/office/drawing/2014/main" id="{025572DF-13A8-7C8C-3DE4-EDBAC40EA3A4}"/>
              </a:ext>
            </a:extLst>
          </p:cNvPr>
          <p:cNvSpPr/>
          <p:nvPr/>
        </p:nvSpPr>
        <p:spPr>
          <a:xfrm>
            <a:off x="3852624" y="4063113"/>
            <a:ext cx="3710151" cy="471196"/>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hevron 20">
            <a:extLst>
              <a:ext uri="{FF2B5EF4-FFF2-40B4-BE49-F238E27FC236}">
                <a16:creationId xmlns:a16="http://schemas.microsoft.com/office/drawing/2014/main" id="{93292880-7551-4F07-E3C0-9B4A9258D7F9}"/>
              </a:ext>
            </a:extLst>
          </p:cNvPr>
          <p:cNvSpPr/>
          <p:nvPr/>
        </p:nvSpPr>
        <p:spPr>
          <a:xfrm>
            <a:off x="3852625" y="1464130"/>
            <a:ext cx="3710151" cy="471196"/>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hevron 17">
            <a:extLst>
              <a:ext uri="{FF2B5EF4-FFF2-40B4-BE49-F238E27FC236}">
                <a16:creationId xmlns:a16="http://schemas.microsoft.com/office/drawing/2014/main" id="{C11993A6-62BA-796E-DB71-340F6E83E981}"/>
              </a:ext>
            </a:extLst>
          </p:cNvPr>
          <p:cNvSpPr/>
          <p:nvPr/>
        </p:nvSpPr>
        <p:spPr>
          <a:xfrm>
            <a:off x="2102066" y="4909238"/>
            <a:ext cx="2459421" cy="484632"/>
          </a:xfrm>
          <a:prstGeom prst="chevron">
            <a:avLst>
              <a:gd name="adj" fmla="val 5104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solidFill>
              <a:latin typeface="Avenir Book" panose="02000503020000020003" pitchFamily="2" charset="0"/>
            </a:endParaRPr>
          </a:p>
        </p:txBody>
      </p:sp>
      <p:sp>
        <p:nvSpPr>
          <p:cNvPr id="14" name="Chevron 13">
            <a:extLst>
              <a:ext uri="{FF2B5EF4-FFF2-40B4-BE49-F238E27FC236}">
                <a16:creationId xmlns:a16="http://schemas.microsoft.com/office/drawing/2014/main" id="{F44B1452-80EF-E3F3-AFEB-FDD683D42E1E}"/>
              </a:ext>
            </a:extLst>
          </p:cNvPr>
          <p:cNvSpPr/>
          <p:nvPr/>
        </p:nvSpPr>
        <p:spPr>
          <a:xfrm>
            <a:off x="1996964" y="1464130"/>
            <a:ext cx="2564523" cy="3070179"/>
          </a:xfrm>
          <a:prstGeom prst="chevron">
            <a:avLst>
              <a:gd name="adj" fmla="val 1634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solidFill>
              <a:latin typeface="Avenir Book" panose="02000503020000020003" pitchFamily="2" charset="0"/>
            </a:endParaRPr>
          </a:p>
        </p:txBody>
      </p:sp>
      <p:sp>
        <p:nvSpPr>
          <p:cNvPr id="2" name="Text Placeholder 1">
            <a:extLst>
              <a:ext uri="{FF2B5EF4-FFF2-40B4-BE49-F238E27FC236}">
                <a16:creationId xmlns:a16="http://schemas.microsoft.com/office/drawing/2014/main" id="{9D7CE434-28C5-5CF4-666B-3BB2F6C582A3}"/>
              </a:ext>
            </a:extLst>
          </p:cNvPr>
          <p:cNvSpPr>
            <a:spLocks noGrp="1"/>
          </p:cNvSpPr>
          <p:nvPr>
            <p:ph type="body" sz="quarter" idx="10"/>
          </p:nvPr>
        </p:nvSpPr>
        <p:spPr/>
        <p:txBody>
          <a:bodyPr/>
          <a:lstStyle/>
          <a:p>
            <a:r>
              <a:rPr lang="en-US"/>
              <a:t>Inquiry to Match Process Flows: Little</a:t>
            </a:r>
          </a:p>
        </p:txBody>
      </p:sp>
      <p:sp>
        <p:nvSpPr>
          <p:cNvPr id="3" name="Slide Number Placeholder 2">
            <a:extLst>
              <a:ext uri="{FF2B5EF4-FFF2-40B4-BE49-F238E27FC236}">
                <a16:creationId xmlns:a16="http://schemas.microsoft.com/office/drawing/2014/main" id="{2DE08232-DBEF-A3A9-48BA-CD480DA0EB12}"/>
              </a:ext>
            </a:extLst>
          </p:cNvPr>
          <p:cNvSpPr>
            <a:spLocks noGrp="1"/>
          </p:cNvSpPr>
          <p:nvPr>
            <p:ph type="sldNum" sz="quarter" idx="12"/>
          </p:nvPr>
        </p:nvSpPr>
        <p:spPr/>
        <p:txBody>
          <a:bodyPr/>
          <a:lstStyle/>
          <a:p>
            <a:fld id="{3E42D4C3-81CA-9A44-B950-E18D344B504E}" type="slidenum">
              <a:rPr lang="en-US" smtClean="0"/>
              <a:pPr/>
              <a:t>16</a:t>
            </a:fld>
            <a:endParaRPr lang="en-US"/>
          </a:p>
        </p:txBody>
      </p:sp>
      <p:sp>
        <p:nvSpPr>
          <p:cNvPr id="7" name="Chevron 6">
            <a:extLst>
              <a:ext uri="{FF2B5EF4-FFF2-40B4-BE49-F238E27FC236}">
                <a16:creationId xmlns:a16="http://schemas.microsoft.com/office/drawing/2014/main" id="{854C6A75-D4A6-9B91-4EBB-5551016F9373}"/>
              </a:ext>
            </a:extLst>
          </p:cNvPr>
          <p:cNvSpPr/>
          <p:nvPr/>
        </p:nvSpPr>
        <p:spPr>
          <a:xfrm>
            <a:off x="982133" y="1464130"/>
            <a:ext cx="1435246" cy="484632"/>
          </a:xfrm>
          <a:prstGeom prst="chevr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a:latin typeface="Avenir Book" panose="02000503020000020003" pitchFamily="2" charset="0"/>
              </a:rPr>
              <a:t>Aggressive</a:t>
            </a:r>
            <a:endParaRPr lang="en-US" sz="1200">
              <a:solidFill>
                <a:schemeClr val="tx1"/>
              </a:solidFill>
            </a:endParaRPr>
          </a:p>
        </p:txBody>
      </p:sp>
      <p:sp>
        <p:nvSpPr>
          <p:cNvPr id="8" name="Chevron 7">
            <a:extLst>
              <a:ext uri="{FF2B5EF4-FFF2-40B4-BE49-F238E27FC236}">
                <a16:creationId xmlns:a16="http://schemas.microsoft.com/office/drawing/2014/main" id="{F3A75E59-B52B-DE3B-A248-3066BDD274E9}"/>
              </a:ext>
            </a:extLst>
          </p:cNvPr>
          <p:cNvSpPr/>
          <p:nvPr/>
        </p:nvSpPr>
        <p:spPr>
          <a:xfrm>
            <a:off x="982133" y="2325979"/>
            <a:ext cx="1435246" cy="484632"/>
          </a:xfrm>
          <a:prstGeom prst="chevr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a:latin typeface="Avenir Book" panose="02000503020000020003" pitchFamily="2" charset="0"/>
              </a:rPr>
              <a:t>Standard</a:t>
            </a:r>
            <a:endParaRPr lang="en-US" sz="1200">
              <a:solidFill>
                <a:schemeClr val="tx1"/>
              </a:solidFill>
            </a:endParaRPr>
          </a:p>
        </p:txBody>
      </p:sp>
      <p:sp>
        <p:nvSpPr>
          <p:cNvPr id="9" name="Chevron 8">
            <a:extLst>
              <a:ext uri="{FF2B5EF4-FFF2-40B4-BE49-F238E27FC236}">
                <a16:creationId xmlns:a16="http://schemas.microsoft.com/office/drawing/2014/main" id="{47FD9E4D-D54F-86CB-1CF7-634C3CEBACDD}"/>
              </a:ext>
            </a:extLst>
          </p:cNvPr>
          <p:cNvSpPr/>
          <p:nvPr/>
        </p:nvSpPr>
        <p:spPr>
          <a:xfrm>
            <a:off x="982133" y="3187828"/>
            <a:ext cx="1435246" cy="484632"/>
          </a:xfrm>
          <a:prstGeom prst="chevr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a:solidFill>
                  <a:schemeClr val="bg1"/>
                </a:solidFill>
                <a:latin typeface="Avenir Book" panose="02000503020000020003" pitchFamily="2" charset="0"/>
              </a:rPr>
              <a:t>Virtual</a:t>
            </a:r>
          </a:p>
        </p:txBody>
      </p:sp>
      <p:sp>
        <p:nvSpPr>
          <p:cNvPr id="10" name="Chevron 9">
            <a:extLst>
              <a:ext uri="{FF2B5EF4-FFF2-40B4-BE49-F238E27FC236}">
                <a16:creationId xmlns:a16="http://schemas.microsoft.com/office/drawing/2014/main" id="{3513639C-2F23-FA52-17C1-4E2C01D6C387}"/>
              </a:ext>
            </a:extLst>
          </p:cNvPr>
          <p:cNvSpPr/>
          <p:nvPr/>
        </p:nvSpPr>
        <p:spPr>
          <a:xfrm>
            <a:off x="982133" y="4909238"/>
            <a:ext cx="1435246" cy="484632"/>
          </a:xfrm>
          <a:prstGeom prst="chevr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a:solidFill>
                  <a:schemeClr val="bg1"/>
                </a:solidFill>
                <a:latin typeface="Avenir Book" panose="02000503020000020003" pitchFamily="2" charset="0"/>
              </a:rPr>
              <a:t>Passive</a:t>
            </a:r>
          </a:p>
        </p:txBody>
      </p:sp>
      <p:sp>
        <p:nvSpPr>
          <p:cNvPr id="11" name="Chevron 10">
            <a:extLst>
              <a:ext uri="{FF2B5EF4-FFF2-40B4-BE49-F238E27FC236}">
                <a16:creationId xmlns:a16="http://schemas.microsoft.com/office/drawing/2014/main" id="{DE520E96-EDEC-6212-2ED2-A3D13EA614A0}"/>
              </a:ext>
            </a:extLst>
          </p:cNvPr>
          <p:cNvSpPr/>
          <p:nvPr/>
        </p:nvSpPr>
        <p:spPr>
          <a:xfrm>
            <a:off x="982133" y="4049677"/>
            <a:ext cx="1435246" cy="484632"/>
          </a:xfrm>
          <a:prstGeom prst="chevr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a:solidFill>
                  <a:schemeClr val="bg1"/>
                </a:solidFill>
                <a:latin typeface="Avenir Book" panose="02000503020000020003" pitchFamily="2" charset="0"/>
              </a:rPr>
              <a:t>COVID-19 Outreach</a:t>
            </a:r>
          </a:p>
        </p:txBody>
      </p:sp>
      <p:sp>
        <p:nvSpPr>
          <p:cNvPr id="16" name="TextBox 15">
            <a:extLst>
              <a:ext uri="{FF2B5EF4-FFF2-40B4-BE49-F238E27FC236}">
                <a16:creationId xmlns:a16="http://schemas.microsoft.com/office/drawing/2014/main" id="{5981F2E5-D5BF-4608-1ED4-820C99A93AC6}"/>
              </a:ext>
            </a:extLst>
          </p:cNvPr>
          <p:cNvSpPr txBox="1"/>
          <p:nvPr/>
        </p:nvSpPr>
        <p:spPr>
          <a:xfrm>
            <a:off x="2518793" y="2655503"/>
            <a:ext cx="1826831" cy="769441"/>
          </a:xfrm>
          <a:prstGeom prst="rect">
            <a:avLst/>
          </a:prstGeom>
          <a:noFill/>
        </p:spPr>
        <p:txBody>
          <a:bodyPr wrap="square">
            <a:spAutoFit/>
          </a:bodyPr>
          <a:lstStyle/>
          <a:p>
            <a:r>
              <a:rPr lang="en-US" sz="1100" i="1">
                <a:solidFill>
                  <a:schemeClr val="tx2"/>
                </a:solidFill>
                <a:latin typeface="Avenir Book" panose="02000503020000020003" pitchFamily="2" charset="0"/>
              </a:rPr>
              <a:t>All receive </a:t>
            </a:r>
            <a:r>
              <a:rPr lang="en-US" sz="1100" b="1" i="1">
                <a:solidFill>
                  <a:schemeClr val="tx2"/>
                </a:solidFill>
                <a:latin typeface="Avenir Book" panose="02000503020000020003" pitchFamily="2" charset="0"/>
              </a:rPr>
              <a:t>1 email,1 text,</a:t>
            </a:r>
            <a:r>
              <a:rPr lang="en-US" sz="1100" i="1">
                <a:solidFill>
                  <a:schemeClr val="tx2"/>
                </a:solidFill>
                <a:latin typeface="Avenir Book" panose="02000503020000020003" pitchFamily="2" charset="0"/>
              </a:rPr>
              <a:t> and </a:t>
            </a:r>
            <a:r>
              <a:rPr lang="en-US" sz="1100" b="1" i="1">
                <a:solidFill>
                  <a:schemeClr val="tx2"/>
                </a:solidFill>
                <a:latin typeface="Avenir Book" panose="02000503020000020003" pitchFamily="2" charset="0"/>
              </a:rPr>
              <a:t>3 scheduled calls </a:t>
            </a:r>
            <a:r>
              <a:rPr lang="en-US" sz="1100" i="1">
                <a:solidFill>
                  <a:schemeClr val="tx2"/>
                </a:solidFill>
                <a:latin typeface="Avenir Book" panose="02000503020000020003" pitchFamily="2" charset="0"/>
              </a:rPr>
              <a:t>for 1 day, 6/7 days, and 11/18 days post-inquiry.</a:t>
            </a:r>
          </a:p>
        </p:txBody>
      </p:sp>
      <p:sp>
        <p:nvSpPr>
          <p:cNvPr id="19" name="TextBox 18">
            <a:extLst>
              <a:ext uri="{FF2B5EF4-FFF2-40B4-BE49-F238E27FC236}">
                <a16:creationId xmlns:a16="http://schemas.microsoft.com/office/drawing/2014/main" id="{1542BF92-B6B8-D7AB-DF16-64AAE010AAF1}"/>
              </a:ext>
            </a:extLst>
          </p:cNvPr>
          <p:cNvSpPr txBox="1"/>
          <p:nvPr/>
        </p:nvSpPr>
        <p:spPr>
          <a:xfrm>
            <a:off x="2468086" y="4936110"/>
            <a:ext cx="1928246" cy="430887"/>
          </a:xfrm>
          <a:prstGeom prst="rect">
            <a:avLst/>
          </a:prstGeom>
          <a:noFill/>
        </p:spPr>
        <p:txBody>
          <a:bodyPr wrap="square">
            <a:spAutoFit/>
          </a:bodyPr>
          <a:lstStyle/>
          <a:p>
            <a:r>
              <a:rPr lang="en-US" sz="1100" i="1">
                <a:solidFill>
                  <a:schemeClr val="tx2"/>
                </a:solidFill>
                <a:latin typeface="Avenir Book" panose="02000503020000020003" pitchFamily="2" charset="0"/>
              </a:rPr>
              <a:t>Receives</a:t>
            </a:r>
            <a:r>
              <a:rPr lang="en-US" sz="1100" b="1" i="1">
                <a:solidFill>
                  <a:schemeClr val="tx2"/>
                </a:solidFill>
                <a:latin typeface="Avenir Book" panose="02000503020000020003" pitchFamily="2" charset="0"/>
              </a:rPr>
              <a:t> 1 email </a:t>
            </a:r>
            <a:r>
              <a:rPr lang="en-US" sz="1100" i="1">
                <a:solidFill>
                  <a:schemeClr val="tx2"/>
                </a:solidFill>
                <a:latin typeface="Avenir Book" panose="02000503020000020003" pitchFamily="2" charset="0"/>
              </a:rPr>
              <a:t>and </a:t>
            </a:r>
            <a:r>
              <a:rPr lang="en-US" sz="1100" b="1" i="1">
                <a:solidFill>
                  <a:schemeClr val="tx2"/>
                </a:solidFill>
                <a:latin typeface="Avenir Book" panose="02000503020000020003" pitchFamily="2" charset="0"/>
              </a:rPr>
              <a:t>1 scheduled call</a:t>
            </a:r>
            <a:r>
              <a:rPr lang="en-US" sz="1100" i="1">
                <a:solidFill>
                  <a:schemeClr val="tx2"/>
                </a:solidFill>
                <a:latin typeface="Avenir Book" panose="02000503020000020003" pitchFamily="2" charset="0"/>
              </a:rPr>
              <a:t> after 1 day. </a:t>
            </a:r>
          </a:p>
        </p:txBody>
      </p:sp>
      <p:sp>
        <p:nvSpPr>
          <p:cNvPr id="25" name="TextBox 24">
            <a:extLst>
              <a:ext uri="{FF2B5EF4-FFF2-40B4-BE49-F238E27FC236}">
                <a16:creationId xmlns:a16="http://schemas.microsoft.com/office/drawing/2014/main" id="{E8C40C26-5D2D-F8D8-2425-527996209C13}"/>
              </a:ext>
            </a:extLst>
          </p:cNvPr>
          <p:cNvSpPr txBox="1"/>
          <p:nvPr/>
        </p:nvSpPr>
        <p:spPr>
          <a:xfrm>
            <a:off x="4780695" y="1575641"/>
            <a:ext cx="2432076" cy="261610"/>
          </a:xfrm>
          <a:prstGeom prst="rect">
            <a:avLst/>
          </a:prstGeom>
          <a:noFill/>
        </p:spPr>
        <p:txBody>
          <a:bodyPr wrap="none" rtlCol="0">
            <a:spAutoFit/>
          </a:bodyPr>
          <a:lstStyle/>
          <a:p>
            <a:r>
              <a:rPr lang="en-US" sz="1100" b="1" i="1">
                <a:solidFill>
                  <a:schemeClr val="tx2"/>
                </a:solidFill>
                <a:latin typeface="Avenir Book" panose="02000503020000020003" pitchFamily="2" charset="0"/>
              </a:rPr>
              <a:t>3 emails </a:t>
            </a:r>
            <a:r>
              <a:rPr lang="en-US" sz="1100" i="1">
                <a:solidFill>
                  <a:schemeClr val="tx2"/>
                </a:solidFill>
                <a:latin typeface="Avenir Book" panose="02000503020000020003" pitchFamily="2" charset="0"/>
              </a:rPr>
              <a:t>and </a:t>
            </a:r>
            <a:r>
              <a:rPr lang="en-US" sz="1100" b="1" i="1">
                <a:solidFill>
                  <a:schemeClr val="tx2"/>
                </a:solidFill>
                <a:latin typeface="Avenir Book" panose="02000503020000020003" pitchFamily="2" charset="0"/>
              </a:rPr>
              <a:t>2 texts </a:t>
            </a:r>
            <a:r>
              <a:rPr lang="en-US" sz="1100" i="1">
                <a:solidFill>
                  <a:schemeClr val="tx2"/>
                </a:solidFill>
                <a:latin typeface="Avenir Book" panose="02000503020000020003" pitchFamily="2" charset="0"/>
              </a:rPr>
              <a:t>over 5-21 days</a:t>
            </a:r>
          </a:p>
        </p:txBody>
      </p:sp>
      <p:sp>
        <p:nvSpPr>
          <p:cNvPr id="26" name="TextBox 25">
            <a:extLst>
              <a:ext uri="{FF2B5EF4-FFF2-40B4-BE49-F238E27FC236}">
                <a16:creationId xmlns:a16="http://schemas.microsoft.com/office/drawing/2014/main" id="{85004C6C-E7B3-4734-7601-B570B5C8CD8B}"/>
              </a:ext>
            </a:extLst>
          </p:cNvPr>
          <p:cNvSpPr txBox="1"/>
          <p:nvPr/>
        </p:nvSpPr>
        <p:spPr>
          <a:xfrm>
            <a:off x="4780696" y="4083267"/>
            <a:ext cx="2432075" cy="430887"/>
          </a:xfrm>
          <a:prstGeom prst="rect">
            <a:avLst/>
          </a:prstGeom>
          <a:noFill/>
        </p:spPr>
        <p:txBody>
          <a:bodyPr wrap="square" rtlCol="0">
            <a:spAutoFit/>
          </a:bodyPr>
          <a:lstStyle/>
          <a:p>
            <a:r>
              <a:rPr lang="en-US" sz="1100" b="1" i="1">
                <a:solidFill>
                  <a:schemeClr val="tx2"/>
                </a:solidFill>
                <a:latin typeface="Avenir Book" panose="02000503020000020003" pitchFamily="2" charset="0"/>
              </a:rPr>
              <a:t>3 emails </a:t>
            </a:r>
            <a:r>
              <a:rPr lang="en-US" sz="1100" i="1">
                <a:solidFill>
                  <a:schemeClr val="tx2"/>
                </a:solidFill>
                <a:latin typeface="Avenir Book" panose="02000503020000020003" pitchFamily="2" charset="0"/>
              </a:rPr>
              <a:t>and </a:t>
            </a:r>
            <a:r>
              <a:rPr lang="en-US" sz="1100" b="1" i="1">
                <a:solidFill>
                  <a:schemeClr val="tx2"/>
                </a:solidFill>
                <a:latin typeface="Avenir Book" panose="02000503020000020003" pitchFamily="2" charset="0"/>
              </a:rPr>
              <a:t>1 text </a:t>
            </a:r>
            <a:r>
              <a:rPr lang="en-US" sz="1100" i="1">
                <a:solidFill>
                  <a:schemeClr val="tx2"/>
                </a:solidFill>
                <a:latin typeface="Avenir Book" panose="02000503020000020003" pitchFamily="2" charset="0"/>
              </a:rPr>
              <a:t>over 5-28 days (&amp; equivalent flow in Spanish) </a:t>
            </a:r>
          </a:p>
        </p:txBody>
      </p:sp>
      <p:sp>
        <p:nvSpPr>
          <p:cNvPr id="28" name="TextBox 27">
            <a:extLst>
              <a:ext uri="{FF2B5EF4-FFF2-40B4-BE49-F238E27FC236}">
                <a16:creationId xmlns:a16="http://schemas.microsoft.com/office/drawing/2014/main" id="{D7D70733-2C8D-1F4C-B7DB-245E278BC848}"/>
              </a:ext>
            </a:extLst>
          </p:cNvPr>
          <p:cNvSpPr txBox="1"/>
          <p:nvPr/>
        </p:nvSpPr>
        <p:spPr>
          <a:xfrm>
            <a:off x="4612195" y="5041673"/>
            <a:ext cx="1002222" cy="261610"/>
          </a:xfrm>
          <a:prstGeom prst="rect">
            <a:avLst/>
          </a:prstGeom>
          <a:noFill/>
        </p:spPr>
        <p:txBody>
          <a:bodyPr wrap="square" rtlCol="0">
            <a:spAutoFit/>
          </a:bodyPr>
          <a:lstStyle/>
          <a:p>
            <a:r>
              <a:rPr lang="en-US" sz="1100" b="1" i="1">
                <a:solidFill>
                  <a:schemeClr val="tx2"/>
                </a:solidFill>
                <a:latin typeface="Avenir Book" panose="02000503020000020003" pitchFamily="2" charset="0"/>
              </a:rPr>
              <a:t>Close Youth</a:t>
            </a:r>
            <a:endParaRPr lang="en-US" sz="1100" i="1">
              <a:solidFill>
                <a:schemeClr val="tx2"/>
              </a:solidFill>
              <a:latin typeface="Avenir Book" panose="02000503020000020003" pitchFamily="2" charset="0"/>
            </a:endParaRPr>
          </a:p>
        </p:txBody>
      </p:sp>
      <p:sp>
        <p:nvSpPr>
          <p:cNvPr id="29" name="TextBox 28">
            <a:extLst>
              <a:ext uri="{FF2B5EF4-FFF2-40B4-BE49-F238E27FC236}">
                <a16:creationId xmlns:a16="http://schemas.microsoft.com/office/drawing/2014/main" id="{515D6D51-FE57-D4F3-6D4C-596C9967129E}"/>
              </a:ext>
            </a:extLst>
          </p:cNvPr>
          <p:cNvSpPr txBox="1"/>
          <p:nvPr/>
        </p:nvSpPr>
        <p:spPr>
          <a:xfrm>
            <a:off x="4780696" y="2342889"/>
            <a:ext cx="2432075" cy="430887"/>
          </a:xfrm>
          <a:prstGeom prst="rect">
            <a:avLst/>
          </a:prstGeom>
          <a:noFill/>
        </p:spPr>
        <p:txBody>
          <a:bodyPr wrap="square" rtlCol="0">
            <a:spAutoFit/>
          </a:bodyPr>
          <a:lstStyle/>
          <a:p>
            <a:r>
              <a:rPr lang="en-US" sz="1100" b="1" i="1">
                <a:solidFill>
                  <a:schemeClr val="tx2"/>
                </a:solidFill>
                <a:latin typeface="Avenir Book" panose="02000503020000020003" pitchFamily="2" charset="0"/>
              </a:rPr>
              <a:t>3 emails </a:t>
            </a:r>
            <a:r>
              <a:rPr lang="en-US" sz="1100" i="1">
                <a:solidFill>
                  <a:schemeClr val="tx2"/>
                </a:solidFill>
                <a:latin typeface="Avenir Book" panose="02000503020000020003" pitchFamily="2" charset="0"/>
              </a:rPr>
              <a:t>and </a:t>
            </a:r>
            <a:r>
              <a:rPr lang="en-US" sz="1100" b="1" i="1">
                <a:solidFill>
                  <a:schemeClr val="tx2"/>
                </a:solidFill>
                <a:latin typeface="Avenir Book" panose="02000503020000020003" pitchFamily="2" charset="0"/>
              </a:rPr>
              <a:t>1 text </a:t>
            </a:r>
            <a:r>
              <a:rPr lang="en-US" sz="1100" i="1">
                <a:solidFill>
                  <a:schemeClr val="tx2"/>
                </a:solidFill>
                <a:latin typeface="Avenir Book" panose="02000503020000020003" pitchFamily="2" charset="0"/>
              </a:rPr>
              <a:t>over 14-28 days (&amp; equivalent flow in Spanish) </a:t>
            </a:r>
          </a:p>
        </p:txBody>
      </p:sp>
      <p:sp>
        <p:nvSpPr>
          <p:cNvPr id="30" name="TextBox 29">
            <a:extLst>
              <a:ext uri="{FF2B5EF4-FFF2-40B4-BE49-F238E27FC236}">
                <a16:creationId xmlns:a16="http://schemas.microsoft.com/office/drawing/2014/main" id="{84D79AEF-F342-7090-C658-48C9B7934A47}"/>
              </a:ext>
            </a:extLst>
          </p:cNvPr>
          <p:cNvSpPr txBox="1"/>
          <p:nvPr/>
        </p:nvSpPr>
        <p:spPr>
          <a:xfrm>
            <a:off x="4780695" y="3294139"/>
            <a:ext cx="2432075" cy="261610"/>
          </a:xfrm>
          <a:prstGeom prst="rect">
            <a:avLst/>
          </a:prstGeom>
          <a:noFill/>
        </p:spPr>
        <p:txBody>
          <a:bodyPr wrap="square" rtlCol="0">
            <a:spAutoFit/>
          </a:bodyPr>
          <a:lstStyle/>
          <a:p>
            <a:r>
              <a:rPr lang="en-US" sz="1100" b="1" i="1">
                <a:solidFill>
                  <a:schemeClr val="tx2"/>
                </a:solidFill>
                <a:latin typeface="Avenir Book" panose="02000503020000020003" pitchFamily="2" charset="0"/>
              </a:rPr>
              <a:t>3 emails </a:t>
            </a:r>
            <a:r>
              <a:rPr lang="en-US" sz="1100" i="1">
                <a:solidFill>
                  <a:schemeClr val="tx2"/>
                </a:solidFill>
                <a:latin typeface="Avenir Book" panose="02000503020000020003" pitchFamily="2" charset="0"/>
              </a:rPr>
              <a:t>and </a:t>
            </a:r>
            <a:r>
              <a:rPr lang="en-US" sz="1100" b="1" i="1">
                <a:solidFill>
                  <a:schemeClr val="tx2"/>
                </a:solidFill>
                <a:latin typeface="Avenir Book" panose="02000503020000020003" pitchFamily="2" charset="0"/>
              </a:rPr>
              <a:t>1 text </a:t>
            </a:r>
            <a:r>
              <a:rPr lang="en-US" sz="1100" i="1">
                <a:solidFill>
                  <a:schemeClr val="tx2"/>
                </a:solidFill>
                <a:latin typeface="Avenir Book" panose="02000503020000020003" pitchFamily="2" charset="0"/>
              </a:rPr>
              <a:t>over 5-28 days</a:t>
            </a:r>
          </a:p>
        </p:txBody>
      </p:sp>
      <p:sp>
        <p:nvSpPr>
          <p:cNvPr id="36" name="TextBox 35">
            <a:extLst>
              <a:ext uri="{FF2B5EF4-FFF2-40B4-BE49-F238E27FC236}">
                <a16:creationId xmlns:a16="http://schemas.microsoft.com/office/drawing/2014/main" id="{8AC93CAC-D012-1A2D-1513-81960ED744B4}"/>
              </a:ext>
            </a:extLst>
          </p:cNvPr>
          <p:cNvSpPr txBox="1"/>
          <p:nvPr/>
        </p:nvSpPr>
        <p:spPr>
          <a:xfrm>
            <a:off x="7555828" y="4167905"/>
            <a:ext cx="1002222" cy="261610"/>
          </a:xfrm>
          <a:prstGeom prst="rect">
            <a:avLst/>
          </a:prstGeom>
          <a:noFill/>
        </p:spPr>
        <p:txBody>
          <a:bodyPr wrap="square" rtlCol="0">
            <a:spAutoFit/>
          </a:bodyPr>
          <a:lstStyle/>
          <a:p>
            <a:r>
              <a:rPr lang="en-US" sz="1100" b="1" i="1">
                <a:solidFill>
                  <a:schemeClr val="tx2"/>
                </a:solidFill>
                <a:latin typeface="Avenir Book" panose="02000503020000020003" pitchFamily="2" charset="0"/>
              </a:rPr>
              <a:t>Close Youth</a:t>
            </a:r>
            <a:endParaRPr lang="en-US" sz="1100" i="1">
              <a:solidFill>
                <a:schemeClr val="tx2"/>
              </a:solidFill>
              <a:latin typeface="Avenir Book" panose="02000503020000020003" pitchFamily="2" charset="0"/>
            </a:endParaRPr>
          </a:p>
        </p:txBody>
      </p:sp>
      <p:sp>
        <p:nvSpPr>
          <p:cNvPr id="37" name="TextBox 36">
            <a:extLst>
              <a:ext uri="{FF2B5EF4-FFF2-40B4-BE49-F238E27FC236}">
                <a16:creationId xmlns:a16="http://schemas.microsoft.com/office/drawing/2014/main" id="{52B37477-2249-5D24-69F5-888C4B1ABBAF}"/>
              </a:ext>
            </a:extLst>
          </p:cNvPr>
          <p:cNvSpPr txBox="1"/>
          <p:nvPr/>
        </p:nvSpPr>
        <p:spPr>
          <a:xfrm>
            <a:off x="7545314" y="2423210"/>
            <a:ext cx="1002222" cy="261610"/>
          </a:xfrm>
          <a:prstGeom prst="rect">
            <a:avLst/>
          </a:prstGeom>
          <a:noFill/>
        </p:spPr>
        <p:txBody>
          <a:bodyPr wrap="square" rtlCol="0">
            <a:spAutoFit/>
          </a:bodyPr>
          <a:lstStyle/>
          <a:p>
            <a:r>
              <a:rPr lang="en-US" sz="1100" b="1" i="1">
                <a:solidFill>
                  <a:schemeClr val="tx2"/>
                </a:solidFill>
                <a:latin typeface="Avenir Book" panose="02000503020000020003" pitchFamily="2" charset="0"/>
              </a:rPr>
              <a:t>Close Youth</a:t>
            </a:r>
            <a:endParaRPr lang="en-US" sz="1100" i="1">
              <a:solidFill>
                <a:schemeClr val="tx2"/>
              </a:solidFill>
              <a:latin typeface="Avenir Book" panose="02000503020000020003" pitchFamily="2" charset="0"/>
            </a:endParaRPr>
          </a:p>
        </p:txBody>
      </p:sp>
      <p:sp>
        <p:nvSpPr>
          <p:cNvPr id="38" name="TextBox 37">
            <a:extLst>
              <a:ext uri="{FF2B5EF4-FFF2-40B4-BE49-F238E27FC236}">
                <a16:creationId xmlns:a16="http://schemas.microsoft.com/office/drawing/2014/main" id="{71DC686B-02A4-D8A5-C81A-C6C193596687}"/>
              </a:ext>
            </a:extLst>
          </p:cNvPr>
          <p:cNvSpPr txBox="1"/>
          <p:nvPr/>
        </p:nvSpPr>
        <p:spPr>
          <a:xfrm>
            <a:off x="7555828" y="3294139"/>
            <a:ext cx="1002222" cy="261610"/>
          </a:xfrm>
          <a:prstGeom prst="rect">
            <a:avLst/>
          </a:prstGeom>
          <a:noFill/>
        </p:spPr>
        <p:txBody>
          <a:bodyPr wrap="square" rtlCol="0">
            <a:spAutoFit/>
          </a:bodyPr>
          <a:lstStyle/>
          <a:p>
            <a:r>
              <a:rPr lang="en-US" sz="1100" b="1" i="1">
                <a:solidFill>
                  <a:schemeClr val="tx2"/>
                </a:solidFill>
                <a:latin typeface="Avenir Book" panose="02000503020000020003" pitchFamily="2" charset="0"/>
              </a:rPr>
              <a:t>Close Youth</a:t>
            </a:r>
            <a:endParaRPr lang="en-US" sz="1100" i="1">
              <a:solidFill>
                <a:schemeClr val="tx2"/>
              </a:solidFill>
              <a:latin typeface="Avenir Book" panose="02000503020000020003" pitchFamily="2" charset="0"/>
            </a:endParaRPr>
          </a:p>
        </p:txBody>
      </p:sp>
      <p:sp>
        <p:nvSpPr>
          <p:cNvPr id="39" name="TextBox 38">
            <a:extLst>
              <a:ext uri="{FF2B5EF4-FFF2-40B4-BE49-F238E27FC236}">
                <a16:creationId xmlns:a16="http://schemas.microsoft.com/office/drawing/2014/main" id="{B542D910-68A0-6393-2B9D-0C43C02B920D}"/>
              </a:ext>
            </a:extLst>
          </p:cNvPr>
          <p:cNvSpPr txBox="1"/>
          <p:nvPr/>
        </p:nvSpPr>
        <p:spPr>
          <a:xfrm>
            <a:off x="7545314" y="1575641"/>
            <a:ext cx="1002222" cy="261610"/>
          </a:xfrm>
          <a:prstGeom prst="rect">
            <a:avLst/>
          </a:prstGeom>
          <a:noFill/>
        </p:spPr>
        <p:txBody>
          <a:bodyPr wrap="square" rtlCol="0">
            <a:spAutoFit/>
          </a:bodyPr>
          <a:lstStyle/>
          <a:p>
            <a:r>
              <a:rPr lang="en-US" sz="1100" b="1" i="1">
                <a:solidFill>
                  <a:schemeClr val="tx2"/>
                </a:solidFill>
                <a:latin typeface="Avenir Book" panose="02000503020000020003" pitchFamily="2" charset="0"/>
              </a:rPr>
              <a:t>Close Youth</a:t>
            </a:r>
            <a:endParaRPr lang="en-US" sz="1100" i="1">
              <a:solidFill>
                <a:schemeClr val="tx2"/>
              </a:solidFill>
              <a:latin typeface="Avenir Book" panose="02000503020000020003" pitchFamily="2" charset="0"/>
            </a:endParaRPr>
          </a:p>
        </p:txBody>
      </p:sp>
      <p:sp>
        <p:nvSpPr>
          <p:cNvPr id="41" name="Rectangle 40">
            <a:extLst>
              <a:ext uri="{FF2B5EF4-FFF2-40B4-BE49-F238E27FC236}">
                <a16:creationId xmlns:a16="http://schemas.microsoft.com/office/drawing/2014/main" id="{6D7D9079-FEFA-25F6-325D-495FFD2BEDB7}"/>
              </a:ext>
            </a:extLst>
          </p:cNvPr>
          <p:cNvSpPr/>
          <p:nvPr/>
        </p:nvSpPr>
        <p:spPr>
          <a:xfrm>
            <a:off x="1996964" y="1157424"/>
            <a:ext cx="2140068" cy="23731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a:latin typeface="Avenir Book" panose="02000503020000020003" pitchFamily="2" charset="0"/>
              </a:rPr>
              <a:t>Immediate Actions</a:t>
            </a:r>
          </a:p>
        </p:txBody>
      </p:sp>
      <p:sp>
        <p:nvSpPr>
          <p:cNvPr id="42" name="Rectangle 41">
            <a:extLst>
              <a:ext uri="{FF2B5EF4-FFF2-40B4-BE49-F238E27FC236}">
                <a16:creationId xmlns:a16="http://schemas.microsoft.com/office/drawing/2014/main" id="{AF6BAEA8-C611-9925-EA2B-91013DF1061B}"/>
              </a:ext>
            </a:extLst>
          </p:cNvPr>
          <p:cNvSpPr/>
          <p:nvPr/>
        </p:nvSpPr>
        <p:spPr>
          <a:xfrm>
            <a:off x="4172174" y="1157424"/>
            <a:ext cx="3162019" cy="2373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a:latin typeface="Avenir Book" panose="02000503020000020003" pitchFamily="2" charset="0"/>
              </a:rPr>
              <a:t>Scheduled Actions</a:t>
            </a:r>
          </a:p>
        </p:txBody>
      </p:sp>
      <p:sp>
        <p:nvSpPr>
          <p:cNvPr id="43" name="Chevron 42">
            <a:extLst>
              <a:ext uri="{FF2B5EF4-FFF2-40B4-BE49-F238E27FC236}">
                <a16:creationId xmlns:a16="http://schemas.microsoft.com/office/drawing/2014/main" id="{44BD4880-005E-DAAE-20C9-CB3D5FB9F9F7}"/>
              </a:ext>
            </a:extLst>
          </p:cNvPr>
          <p:cNvSpPr/>
          <p:nvPr/>
        </p:nvSpPr>
        <p:spPr>
          <a:xfrm rot="5400000">
            <a:off x="9696687" y="1425813"/>
            <a:ext cx="1817522" cy="1760408"/>
          </a:xfrm>
          <a:prstGeom prst="chevron">
            <a:avLst>
              <a:gd name="adj" fmla="val 21763"/>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Chevron 43">
            <a:extLst>
              <a:ext uri="{FF2B5EF4-FFF2-40B4-BE49-F238E27FC236}">
                <a16:creationId xmlns:a16="http://schemas.microsoft.com/office/drawing/2014/main" id="{BA8098DF-4E63-1211-4CB0-4B1ACDAAF77A}"/>
              </a:ext>
            </a:extLst>
          </p:cNvPr>
          <p:cNvSpPr/>
          <p:nvPr/>
        </p:nvSpPr>
        <p:spPr>
          <a:xfrm rot="5400000">
            <a:off x="9696688" y="2957557"/>
            <a:ext cx="1817520" cy="1760408"/>
          </a:xfrm>
          <a:prstGeom prst="chevron">
            <a:avLst>
              <a:gd name="adj" fmla="val 21763"/>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E20F5F51-9841-B951-260A-EBA3C540ECB6}"/>
              </a:ext>
            </a:extLst>
          </p:cNvPr>
          <p:cNvSpPr txBox="1"/>
          <p:nvPr/>
        </p:nvSpPr>
        <p:spPr>
          <a:xfrm>
            <a:off x="9791991" y="1899849"/>
            <a:ext cx="1626913" cy="938719"/>
          </a:xfrm>
          <a:prstGeom prst="rect">
            <a:avLst/>
          </a:prstGeom>
          <a:noFill/>
        </p:spPr>
        <p:txBody>
          <a:bodyPr wrap="square" rtlCol="0">
            <a:spAutoFit/>
          </a:bodyPr>
          <a:lstStyle/>
          <a:p>
            <a:pPr algn="ctr"/>
            <a:r>
              <a:rPr lang="en-US" sz="1100" b="1" i="1">
                <a:solidFill>
                  <a:schemeClr val="bg1"/>
                </a:solidFill>
                <a:latin typeface="Avenir Book" panose="02000503020000020003" pitchFamily="2" charset="0"/>
              </a:rPr>
              <a:t>1 Email</a:t>
            </a:r>
            <a:r>
              <a:rPr lang="en-US" sz="1100" i="1">
                <a:solidFill>
                  <a:schemeClr val="bg1"/>
                </a:solidFill>
                <a:latin typeface="Avenir Book" panose="02000503020000020003" pitchFamily="2" charset="0"/>
              </a:rPr>
              <a:t>—content dependent on interview medium (Facetime, Zoom, or Google) </a:t>
            </a:r>
          </a:p>
        </p:txBody>
      </p:sp>
      <p:sp>
        <p:nvSpPr>
          <p:cNvPr id="46" name="Rectangle 45">
            <a:extLst>
              <a:ext uri="{FF2B5EF4-FFF2-40B4-BE49-F238E27FC236}">
                <a16:creationId xmlns:a16="http://schemas.microsoft.com/office/drawing/2014/main" id="{E8DB41B1-9D77-CD6D-F63D-DA5A07441C5C}"/>
              </a:ext>
            </a:extLst>
          </p:cNvPr>
          <p:cNvSpPr/>
          <p:nvPr/>
        </p:nvSpPr>
        <p:spPr>
          <a:xfrm rot="16200000">
            <a:off x="8822913" y="1992779"/>
            <a:ext cx="1428360" cy="23731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a:latin typeface="Avenir Book" panose="02000503020000020003" pitchFamily="2" charset="0"/>
              </a:rPr>
              <a:t>Immediate Actions</a:t>
            </a:r>
          </a:p>
        </p:txBody>
      </p:sp>
      <p:sp>
        <p:nvSpPr>
          <p:cNvPr id="47" name="Rectangle 46">
            <a:extLst>
              <a:ext uri="{FF2B5EF4-FFF2-40B4-BE49-F238E27FC236}">
                <a16:creationId xmlns:a16="http://schemas.microsoft.com/office/drawing/2014/main" id="{D3AA7070-BA36-B90E-C97E-B5E59BA4B7B4}"/>
              </a:ext>
            </a:extLst>
          </p:cNvPr>
          <p:cNvSpPr/>
          <p:nvPr/>
        </p:nvSpPr>
        <p:spPr>
          <a:xfrm rot="16200000">
            <a:off x="8815798" y="3531638"/>
            <a:ext cx="1442589" cy="2373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a:latin typeface="Avenir Book" panose="02000503020000020003" pitchFamily="2" charset="0"/>
              </a:rPr>
              <a:t>7 Days Before </a:t>
            </a:r>
          </a:p>
        </p:txBody>
      </p:sp>
      <p:pic>
        <p:nvPicPr>
          <p:cNvPr id="48" name="Graphic 47" descr="Programmer male with solid fill">
            <a:extLst>
              <a:ext uri="{FF2B5EF4-FFF2-40B4-BE49-F238E27FC236}">
                <a16:creationId xmlns:a16="http://schemas.microsoft.com/office/drawing/2014/main" id="{3987D12F-3156-6F7F-E016-BC361F5DE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60439" y="4842364"/>
            <a:ext cx="694657" cy="694657"/>
          </a:xfrm>
          <a:prstGeom prst="rect">
            <a:avLst/>
          </a:prstGeom>
        </p:spPr>
      </p:pic>
      <p:sp>
        <p:nvSpPr>
          <p:cNvPr id="49" name="TextBox 48">
            <a:extLst>
              <a:ext uri="{FF2B5EF4-FFF2-40B4-BE49-F238E27FC236}">
                <a16:creationId xmlns:a16="http://schemas.microsoft.com/office/drawing/2014/main" id="{891F7792-B16F-8EC3-EEDB-9C92B872A06B}"/>
              </a:ext>
            </a:extLst>
          </p:cNvPr>
          <p:cNvSpPr txBox="1"/>
          <p:nvPr/>
        </p:nvSpPr>
        <p:spPr>
          <a:xfrm>
            <a:off x="10112608" y="5537021"/>
            <a:ext cx="985680" cy="307777"/>
          </a:xfrm>
          <a:prstGeom prst="rect">
            <a:avLst/>
          </a:prstGeom>
          <a:noFill/>
        </p:spPr>
        <p:txBody>
          <a:bodyPr wrap="square" rtlCol="0">
            <a:spAutoFit/>
          </a:bodyPr>
          <a:lstStyle/>
          <a:p>
            <a:pPr algn="ctr"/>
            <a:r>
              <a:rPr lang="en-US" sz="1400" b="1">
                <a:latin typeface="Avenir Book" panose="02000503020000020003" pitchFamily="2" charset="0"/>
              </a:rPr>
              <a:t>Interview</a:t>
            </a:r>
          </a:p>
        </p:txBody>
      </p:sp>
      <p:sp>
        <p:nvSpPr>
          <p:cNvPr id="50" name="TextBox 49">
            <a:extLst>
              <a:ext uri="{FF2B5EF4-FFF2-40B4-BE49-F238E27FC236}">
                <a16:creationId xmlns:a16="http://schemas.microsoft.com/office/drawing/2014/main" id="{86BD37AC-F00B-930C-33FD-6B93EA99CB60}"/>
              </a:ext>
            </a:extLst>
          </p:cNvPr>
          <p:cNvSpPr txBox="1"/>
          <p:nvPr/>
        </p:nvSpPr>
        <p:spPr>
          <a:xfrm>
            <a:off x="9753800" y="3412602"/>
            <a:ext cx="1626913" cy="938719"/>
          </a:xfrm>
          <a:prstGeom prst="rect">
            <a:avLst/>
          </a:prstGeom>
          <a:noFill/>
        </p:spPr>
        <p:txBody>
          <a:bodyPr wrap="square" rtlCol="0">
            <a:spAutoFit/>
          </a:bodyPr>
          <a:lstStyle/>
          <a:p>
            <a:pPr algn="ctr"/>
            <a:r>
              <a:rPr lang="en-US" sz="1100" b="1" i="1">
                <a:solidFill>
                  <a:schemeClr val="bg1"/>
                </a:solidFill>
                <a:latin typeface="Avenir Book" panose="02000503020000020003" pitchFamily="2" charset="0"/>
              </a:rPr>
              <a:t>1 Email</a:t>
            </a:r>
            <a:r>
              <a:rPr lang="en-US" sz="1100" i="1">
                <a:solidFill>
                  <a:schemeClr val="bg1"/>
                </a:solidFill>
                <a:latin typeface="Avenir Book" panose="02000503020000020003" pitchFamily="2" charset="0"/>
              </a:rPr>
              <a:t>—content dependent on interview medium (Facetime, Zoom, or Google) </a:t>
            </a:r>
          </a:p>
        </p:txBody>
      </p:sp>
      <p:sp>
        <p:nvSpPr>
          <p:cNvPr id="52" name="TextBox 51">
            <a:extLst>
              <a:ext uri="{FF2B5EF4-FFF2-40B4-BE49-F238E27FC236}">
                <a16:creationId xmlns:a16="http://schemas.microsoft.com/office/drawing/2014/main" id="{DFCE51FC-D665-F117-B501-7B3EA9B7A2E3}"/>
              </a:ext>
            </a:extLst>
          </p:cNvPr>
          <p:cNvSpPr txBox="1"/>
          <p:nvPr/>
        </p:nvSpPr>
        <p:spPr>
          <a:xfrm>
            <a:off x="6093669" y="4836954"/>
            <a:ext cx="3738926" cy="1200329"/>
          </a:xfrm>
          <a:prstGeom prst="rect">
            <a:avLst/>
          </a:prstGeom>
          <a:noFill/>
          <a:ln>
            <a:solidFill>
              <a:schemeClr val="tx1"/>
            </a:solidFill>
          </a:ln>
        </p:spPr>
        <p:txBody>
          <a:bodyPr wrap="square" rtlCol="0">
            <a:spAutoFit/>
          </a:bodyPr>
          <a:lstStyle/>
          <a:p>
            <a:r>
              <a:rPr lang="en-US" sz="1200"/>
              <a:t>Potential littles receive </a:t>
            </a:r>
            <a:r>
              <a:rPr lang="en-US" sz="1200" b="1"/>
              <a:t>1-7 emails and texts over 21-28 days, </a:t>
            </a:r>
            <a:r>
              <a:rPr lang="en-US" sz="1200"/>
              <a:t>depending on their funnel. At any point, littles may schedule their interview, removing them from their funnel and halting recruiting correspondence. Once scheduled, a little will be </a:t>
            </a:r>
            <a:r>
              <a:rPr lang="en-US" sz="1200" b="1"/>
              <a:t>emailed at most 2 additional times </a:t>
            </a:r>
            <a:r>
              <a:rPr lang="en-US" sz="1200"/>
              <a:t>prior to their interview.</a:t>
            </a:r>
          </a:p>
        </p:txBody>
      </p:sp>
    </p:spTree>
    <p:extLst>
      <p:ext uri="{BB962C8B-B14F-4D97-AF65-F5344CB8AC3E}">
        <p14:creationId xmlns:p14="http://schemas.microsoft.com/office/powerpoint/2010/main" val="2606313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13703F-82BC-F0ED-733E-D263BA43E60C}"/>
              </a:ext>
            </a:extLst>
          </p:cNvPr>
          <p:cNvSpPr>
            <a:spLocks noGrp="1"/>
          </p:cNvSpPr>
          <p:nvPr>
            <p:ph type="body" sz="quarter" idx="10"/>
          </p:nvPr>
        </p:nvSpPr>
        <p:spPr/>
        <p:txBody>
          <a:bodyPr/>
          <a:lstStyle/>
          <a:p>
            <a:r>
              <a:rPr lang="en-US"/>
              <a:t>Post Interview Process Flows: Little</a:t>
            </a:r>
          </a:p>
        </p:txBody>
      </p:sp>
      <p:sp>
        <p:nvSpPr>
          <p:cNvPr id="3" name="Slide Number Placeholder 2">
            <a:extLst>
              <a:ext uri="{FF2B5EF4-FFF2-40B4-BE49-F238E27FC236}">
                <a16:creationId xmlns:a16="http://schemas.microsoft.com/office/drawing/2014/main" id="{B423D37B-8189-22FD-AEDB-35D96D6EEAC0}"/>
              </a:ext>
            </a:extLst>
          </p:cNvPr>
          <p:cNvSpPr>
            <a:spLocks noGrp="1"/>
          </p:cNvSpPr>
          <p:nvPr>
            <p:ph type="sldNum" sz="quarter" idx="12"/>
          </p:nvPr>
        </p:nvSpPr>
        <p:spPr/>
        <p:txBody>
          <a:bodyPr/>
          <a:lstStyle/>
          <a:p>
            <a:fld id="{3E42D4C3-81CA-9A44-B950-E18D344B504E}" type="slidenum">
              <a:rPr lang="en-US" smtClean="0"/>
              <a:pPr/>
              <a:t>17</a:t>
            </a:fld>
            <a:endParaRPr lang="en-US"/>
          </a:p>
        </p:txBody>
      </p:sp>
      <p:sp>
        <p:nvSpPr>
          <p:cNvPr id="8" name="TextBox 7">
            <a:extLst>
              <a:ext uri="{FF2B5EF4-FFF2-40B4-BE49-F238E27FC236}">
                <a16:creationId xmlns:a16="http://schemas.microsoft.com/office/drawing/2014/main" id="{5A9B1FDB-DF47-4A1B-B615-A07DDCC3D4C8}"/>
              </a:ext>
            </a:extLst>
          </p:cNvPr>
          <p:cNvSpPr txBox="1"/>
          <p:nvPr/>
        </p:nvSpPr>
        <p:spPr>
          <a:xfrm>
            <a:off x="920220" y="3886200"/>
            <a:ext cx="1943100" cy="369332"/>
          </a:xfrm>
          <a:prstGeom prst="rect">
            <a:avLst/>
          </a:prstGeom>
          <a:noFill/>
        </p:spPr>
        <p:txBody>
          <a:bodyPr wrap="square" rtlCol="0">
            <a:spAutoFit/>
          </a:bodyPr>
          <a:lstStyle/>
          <a:p>
            <a:r>
              <a:rPr lang="en-US"/>
              <a:t>Interview</a:t>
            </a:r>
          </a:p>
        </p:txBody>
      </p:sp>
      <p:sp>
        <p:nvSpPr>
          <p:cNvPr id="9" name="TextBox 8">
            <a:extLst>
              <a:ext uri="{FF2B5EF4-FFF2-40B4-BE49-F238E27FC236}">
                <a16:creationId xmlns:a16="http://schemas.microsoft.com/office/drawing/2014/main" id="{B724D1C7-DDEB-4748-9B90-D5BEF295396C}"/>
              </a:ext>
            </a:extLst>
          </p:cNvPr>
          <p:cNvSpPr txBox="1"/>
          <p:nvPr/>
        </p:nvSpPr>
        <p:spPr>
          <a:xfrm>
            <a:off x="8031008" y="3914240"/>
            <a:ext cx="1941511" cy="369332"/>
          </a:xfrm>
          <a:prstGeom prst="rect">
            <a:avLst/>
          </a:prstGeom>
          <a:noFill/>
        </p:spPr>
        <p:txBody>
          <a:bodyPr wrap="square" rtlCol="0">
            <a:spAutoFit/>
          </a:bodyPr>
          <a:lstStyle/>
          <a:p>
            <a:r>
              <a:rPr lang="en-US"/>
              <a:t>RTBM</a:t>
            </a:r>
          </a:p>
        </p:txBody>
      </p:sp>
      <p:sp>
        <p:nvSpPr>
          <p:cNvPr id="10" name="TextBox 9">
            <a:extLst>
              <a:ext uri="{FF2B5EF4-FFF2-40B4-BE49-F238E27FC236}">
                <a16:creationId xmlns:a16="http://schemas.microsoft.com/office/drawing/2014/main" id="{19B6109A-E5B9-6D10-DE67-EE0CD69431B3}"/>
              </a:ext>
            </a:extLst>
          </p:cNvPr>
          <p:cNvSpPr txBox="1"/>
          <p:nvPr/>
        </p:nvSpPr>
        <p:spPr>
          <a:xfrm>
            <a:off x="10378545" y="3944422"/>
            <a:ext cx="1813455" cy="369332"/>
          </a:xfrm>
          <a:prstGeom prst="rect">
            <a:avLst/>
          </a:prstGeom>
          <a:noFill/>
        </p:spPr>
        <p:txBody>
          <a:bodyPr wrap="square" rtlCol="0">
            <a:spAutoFit/>
          </a:bodyPr>
          <a:lstStyle/>
          <a:p>
            <a:r>
              <a:rPr lang="en-US"/>
              <a:t>Match</a:t>
            </a:r>
          </a:p>
        </p:txBody>
      </p:sp>
      <p:cxnSp>
        <p:nvCxnSpPr>
          <p:cNvPr id="14" name="Straight Arrow Connector 13">
            <a:extLst>
              <a:ext uri="{FF2B5EF4-FFF2-40B4-BE49-F238E27FC236}">
                <a16:creationId xmlns:a16="http://schemas.microsoft.com/office/drawing/2014/main" id="{E999EAE8-97D8-DB7B-1D7F-2984B76DE4C5}"/>
              </a:ext>
            </a:extLst>
          </p:cNvPr>
          <p:cNvCxnSpPr>
            <a:cxnSpLocks/>
          </p:cNvCxnSpPr>
          <p:nvPr/>
        </p:nvCxnSpPr>
        <p:spPr>
          <a:xfrm>
            <a:off x="2188257" y="3814762"/>
            <a:ext cx="5481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Graphic 17" descr="Man with kid outline">
            <a:extLst>
              <a:ext uri="{FF2B5EF4-FFF2-40B4-BE49-F238E27FC236}">
                <a16:creationId xmlns:a16="http://schemas.microsoft.com/office/drawing/2014/main" id="{554F17F6-22FB-F826-17C9-60D07F999C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85984" y="2964677"/>
            <a:ext cx="928646" cy="928646"/>
          </a:xfrm>
          <a:prstGeom prst="rect">
            <a:avLst/>
          </a:prstGeom>
        </p:spPr>
      </p:pic>
      <p:pic>
        <p:nvPicPr>
          <p:cNvPr id="20" name="Graphic 19" descr="Boardroom outline">
            <a:extLst>
              <a:ext uri="{FF2B5EF4-FFF2-40B4-BE49-F238E27FC236}">
                <a16:creationId xmlns:a16="http://schemas.microsoft.com/office/drawing/2014/main" id="{08230C5A-DCE6-295E-3256-4A19BC68E1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7370" y="2900362"/>
            <a:ext cx="914400" cy="914400"/>
          </a:xfrm>
          <a:prstGeom prst="rect">
            <a:avLst/>
          </a:prstGeom>
        </p:spPr>
      </p:pic>
      <p:pic>
        <p:nvPicPr>
          <p:cNvPr id="22" name="Graphic 21" descr="Man outline">
            <a:extLst>
              <a:ext uri="{FF2B5EF4-FFF2-40B4-BE49-F238E27FC236}">
                <a16:creationId xmlns:a16="http://schemas.microsoft.com/office/drawing/2014/main" id="{3FF96948-2673-79FC-8994-E87350BAF2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9068" y="2999840"/>
            <a:ext cx="914400" cy="914400"/>
          </a:xfrm>
          <a:prstGeom prst="rect">
            <a:avLst/>
          </a:prstGeom>
        </p:spPr>
      </p:pic>
      <p:grpSp>
        <p:nvGrpSpPr>
          <p:cNvPr id="33" name="Group 32">
            <a:extLst>
              <a:ext uri="{FF2B5EF4-FFF2-40B4-BE49-F238E27FC236}">
                <a16:creationId xmlns:a16="http://schemas.microsoft.com/office/drawing/2014/main" id="{A13D3313-FCB6-A77F-3EB1-AAEAC30FA929}"/>
              </a:ext>
            </a:extLst>
          </p:cNvPr>
          <p:cNvGrpSpPr/>
          <p:nvPr/>
        </p:nvGrpSpPr>
        <p:grpSpPr>
          <a:xfrm>
            <a:off x="2961903" y="3296428"/>
            <a:ext cx="3788338" cy="469205"/>
            <a:chOff x="2994585" y="3286128"/>
            <a:chExt cx="3032255" cy="469205"/>
          </a:xfrm>
        </p:grpSpPr>
        <p:pic>
          <p:nvPicPr>
            <p:cNvPr id="24" name="Graphic 23" descr="Envelope outline">
              <a:extLst>
                <a:ext uri="{FF2B5EF4-FFF2-40B4-BE49-F238E27FC236}">
                  <a16:creationId xmlns:a16="http://schemas.microsoft.com/office/drawing/2014/main" id="{780BE2FF-BF3E-CF84-A452-EC99F2C24B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94585" y="3286128"/>
              <a:ext cx="457198" cy="457198"/>
            </a:xfrm>
            <a:prstGeom prst="rect">
              <a:avLst/>
            </a:prstGeom>
          </p:spPr>
        </p:pic>
        <p:pic>
          <p:nvPicPr>
            <p:cNvPr id="29" name="Graphic 28" descr="Envelope outline">
              <a:extLst>
                <a:ext uri="{FF2B5EF4-FFF2-40B4-BE49-F238E27FC236}">
                  <a16:creationId xmlns:a16="http://schemas.microsoft.com/office/drawing/2014/main" id="{7A86A431-9F7D-C91F-EE98-11C3453C84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49772" y="3286128"/>
              <a:ext cx="457198" cy="457198"/>
            </a:xfrm>
            <a:prstGeom prst="rect">
              <a:avLst/>
            </a:prstGeom>
          </p:spPr>
        </p:pic>
        <p:pic>
          <p:nvPicPr>
            <p:cNvPr id="30" name="Graphic 29" descr="Envelope outline">
              <a:extLst>
                <a:ext uri="{FF2B5EF4-FFF2-40B4-BE49-F238E27FC236}">
                  <a16:creationId xmlns:a16="http://schemas.microsoft.com/office/drawing/2014/main" id="{AEFD3666-12C1-8C17-6C12-51031BE0DD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18963" y="3286128"/>
              <a:ext cx="457198" cy="457198"/>
            </a:xfrm>
            <a:prstGeom prst="rect">
              <a:avLst/>
            </a:prstGeom>
          </p:spPr>
        </p:pic>
        <p:pic>
          <p:nvPicPr>
            <p:cNvPr id="31" name="Graphic 30" descr="Envelope outline">
              <a:extLst>
                <a:ext uri="{FF2B5EF4-FFF2-40B4-BE49-F238E27FC236}">
                  <a16:creationId xmlns:a16="http://schemas.microsoft.com/office/drawing/2014/main" id="{640D6F91-CE76-22EF-1C07-73F3C1428C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69642" y="3298135"/>
              <a:ext cx="457198" cy="457198"/>
            </a:xfrm>
            <a:prstGeom prst="rect">
              <a:avLst/>
            </a:prstGeom>
          </p:spPr>
        </p:pic>
      </p:grpSp>
      <p:pic>
        <p:nvPicPr>
          <p:cNvPr id="34" name="Graphic 33" descr="Envelope outline">
            <a:extLst>
              <a:ext uri="{FF2B5EF4-FFF2-40B4-BE49-F238E27FC236}">
                <a16:creationId xmlns:a16="http://schemas.microsoft.com/office/drawing/2014/main" id="{68BE0D61-AFA5-FB86-5590-FB67BCB8B41A}"/>
              </a:ext>
            </a:extLst>
          </p:cNvPr>
          <p:cNvPicPr>
            <a:picLocks noChangeAspect="1"/>
          </p:cNvPicPr>
          <p:nvPr/>
        </p:nvPicPr>
        <p:blipFill>
          <a:blip r:embed="rId9">
            <a:extLst>
              <a:ext uri="{96DAC541-7B7A-43D3-8B79-37D633B846F1}">
                <asvg:svgBlip xmlns:asvg="http://schemas.microsoft.com/office/drawing/2016/SVG/main" r:embed="rId11"/>
              </a:ext>
            </a:extLst>
          </a:blip>
          <a:stretch>
            <a:fillRect/>
          </a:stretch>
        </p:blipFill>
        <p:spPr>
          <a:xfrm>
            <a:off x="9881893" y="3357564"/>
            <a:ext cx="457198" cy="457198"/>
          </a:xfrm>
          <a:prstGeom prst="rect">
            <a:avLst/>
          </a:prstGeom>
        </p:spPr>
      </p:pic>
      <p:cxnSp>
        <p:nvCxnSpPr>
          <p:cNvPr id="35" name="Straight Arrow Connector 34">
            <a:extLst>
              <a:ext uri="{FF2B5EF4-FFF2-40B4-BE49-F238E27FC236}">
                <a16:creationId xmlns:a16="http://schemas.microsoft.com/office/drawing/2014/main" id="{EC43F87A-AC4D-859E-5C12-7D1646B81033}"/>
              </a:ext>
            </a:extLst>
          </p:cNvPr>
          <p:cNvCxnSpPr>
            <a:cxnSpLocks/>
          </p:cNvCxnSpPr>
          <p:nvPr/>
        </p:nvCxnSpPr>
        <p:spPr>
          <a:xfrm>
            <a:off x="3247500" y="2794311"/>
            <a:ext cx="0" cy="469280"/>
          </a:xfrm>
          <a:prstGeom prst="straightConnector1">
            <a:avLst/>
          </a:prstGeom>
          <a:ln>
            <a:headEnd type="oval"/>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222B1A0-D3E6-F2AA-3CE4-D30EB6D299E2}"/>
              </a:ext>
            </a:extLst>
          </p:cNvPr>
          <p:cNvCxnSpPr>
            <a:cxnSpLocks/>
          </p:cNvCxnSpPr>
          <p:nvPr/>
        </p:nvCxnSpPr>
        <p:spPr>
          <a:xfrm>
            <a:off x="4315925" y="2838190"/>
            <a:ext cx="0" cy="469280"/>
          </a:xfrm>
          <a:prstGeom prst="straightConnector1">
            <a:avLst/>
          </a:prstGeom>
          <a:ln>
            <a:headEnd type="ova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5B3FE4A-F766-B1FB-0BBB-241DB22AFE3E}"/>
              </a:ext>
            </a:extLst>
          </p:cNvPr>
          <p:cNvCxnSpPr>
            <a:cxnSpLocks/>
          </p:cNvCxnSpPr>
          <p:nvPr/>
        </p:nvCxnSpPr>
        <p:spPr>
          <a:xfrm>
            <a:off x="5401845" y="2838190"/>
            <a:ext cx="0" cy="469280"/>
          </a:xfrm>
          <a:prstGeom prst="straightConnector1">
            <a:avLst/>
          </a:prstGeom>
          <a:ln>
            <a:headEnd type="ova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AA8DA76-222A-8242-9944-117E8789036E}"/>
              </a:ext>
            </a:extLst>
          </p:cNvPr>
          <p:cNvCxnSpPr>
            <a:cxnSpLocks/>
          </p:cNvCxnSpPr>
          <p:nvPr/>
        </p:nvCxnSpPr>
        <p:spPr>
          <a:xfrm>
            <a:off x="6482321" y="2838190"/>
            <a:ext cx="0" cy="469280"/>
          </a:xfrm>
          <a:prstGeom prst="straightConnector1">
            <a:avLst/>
          </a:prstGeom>
          <a:ln>
            <a:headEnd type="oval"/>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ED4423-4E10-900A-6242-5230543E5C69}"/>
              </a:ext>
            </a:extLst>
          </p:cNvPr>
          <p:cNvCxnSpPr>
            <a:cxnSpLocks/>
          </p:cNvCxnSpPr>
          <p:nvPr/>
        </p:nvCxnSpPr>
        <p:spPr>
          <a:xfrm>
            <a:off x="10068212" y="2888284"/>
            <a:ext cx="0" cy="469280"/>
          </a:xfrm>
          <a:prstGeom prst="straightConnector1">
            <a:avLst/>
          </a:prstGeom>
          <a:ln>
            <a:headEnd type="oval"/>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22E5419-D715-5F6C-FAE8-8D833D6EB32F}"/>
              </a:ext>
            </a:extLst>
          </p:cNvPr>
          <p:cNvSpPr txBox="1"/>
          <p:nvPr/>
        </p:nvSpPr>
        <p:spPr>
          <a:xfrm>
            <a:off x="2817885" y="2172590"/>
            <a:ext cx="1212441" cy="523220"/>
          </a:xfrm>
          <a:prstGeom prst="rect">
            <a:avLst/>
          </a:prstGeom>
          <a:noFill/>
        </p:spPr>
        <p:txBody>
          <a:bodyPr wrap="square" rtlCol="0">
            <a:spAutoFit/>
          </a:bodyPr>
          <a:lstStyle/>
          <a:p>
            <a:r>
              <a:rPr lang="en-US" sz="1400"/>
              <a:t>60 Day Outreach</a:t>
            </a:r>
          </a:p>
        </p:txBody>
      </p:sp>
      <p:sp>
        <p:nvSpPr>
          <p:cNvPr id="44" name="TextBox 43">
            <a:extLst>
              <a:ext uri="{FF2B5EF4-FFF2-40B4-BE49-F238E27FC236}">
                <a16:creationId xmlns:a16="http://schemas.microsoft.com/office/drawing/2014/main" id="{D8759E2D-C3F0-10CD-2951-9B826946B674}"/>
              </a:ext>
            </a:extLst>
          </p:cNvPr>
          <p:cNvSpPr txBox="1"/>
          <p:nvPr/>
        </p:nvSpPr>
        <p:spPr>
          <a:xfrm>
            <a:off x="6022696" y="2157429"/>
            <a:ext cx="1079827" cy="523220"/>
          </a:xfrm>
          <a:prstGeom prst="rect">
            <a:avLst/>
          </a:prstGeom>
          <a:noFill/>
        </p:spPr>
        <p:txBody>
          <a:bodyPr wrap="square" rtlCol="0">
            <a:spAutoFit/>
          </a:bodyPr>
          <a:lstStyle/>
          <a:p>
            <a:r>
              <a:rPr lang="en-US" sz="1400"/>
              <a:t>240 Day Outreach</a:t>
            </a:r>
          </a:p>
        </p:txBody>
      </p:sp>
      <p:sp>
        <p:nvSpPr>
          <p:cNvPr id="46" name="TextBox 45">
            <a:extLst>
              <a:ext uri="{FF2B5EF4-FFF2-40B4-BE49-F238E27FC236}">
                <a16:creationId xmlns:a16="http://schemas.microsoft.com/office/drawing/2014/main" id="{80CC6A93-AD30-303B-4579-19052FC3DBB4}"/>
              </a:ext>
            </a:extLst>
          </p:cNvPr>
          <p:cNvSpPr txBox="1"/>
          <p:nvPr/>
        </p:nvSpPr>
        <p:spPr>
          <a:xfrm>
            <a:off x="3911672" y="2191900"/>
            <a:ext cx="1017237" cy="523220"/>
          </a:xfrm>
          <a:prstGeom prst="rect">
            <a:avLst/>
          </a:prstGeom>
          <a:noFill/>
        </p:spPr>
        <p:txBody>
          <a:bodyPr wrap="square" rtlCol="0">
            <a:spAutoFit/>
          </a:bodyPr>
          <a:lstStyle/>
          <a:p>
            <a:r>
              <a:rPr lang="en-US" sz="1400"/>
              <a:t>120 Day Outreach</a:t>
            </a:r>
          </a:p>
        </p:txBody>
      </p:sp>
      <p:sp>
        <p:nvSpPr>
          <p:cNvPr id="47" name="TextBox 46">
            <a:extLst>
              <a:ext uri="{FF2B5EF4-FFF2-40B4-BE49-F238E27FC236}">
                <a16:creationId xmlns:a16="http://schemas.microsoft.com/office/drawing/2014/main" id="{D1F7362E-C8F0-A092-D9DE-0DE70F9E0C4C}"/>
              </a:ext>
            </a:extLst>
          </p:cNvPr>
          <p:cNvSpPr txBox="1"/>
          <p:nvPr/>
        </p:nvSpPr>
        <p:spPr>
          <a:xfrm>
            <a:off x="4928909" y="2190440"/>
            <a:ext cx="1371518" cy="523220"/>
          </a:xfrm>
          <a:prstGeom prst="rect">
            <a:avLst/>
          </a:prstGeom>
          <a:noFill/>
        </p:spPr>
        <p:txBody>
          <a:bodyPr wrap="square" rtlCol="0">
            <a:spAutoFit/>
          </a:bodyPr>
          <a:lstStyle/>
          <a:p>
            <a:r>
              <a:rPr lang="en-US" sz="1400"/>
              <a:t>180 Day Outreach</a:t>
            </a:r>
          </a:p>
        </p:txBody>
      </p:sp>
      <p:sp>
        <p:nvSpPr>
          <p:cNvPr id="48" name="TextBox 47">
            <a:extLst>
              <a:ext uri="{FF2B5EF4-FFF2-40B4-BE49-F238E27FC236}">
                <a16:creationId xmlns:a16="http://schemas.microsoft.com/office/drawing/2014/main" id="{4E9CAA3F-7422-09C3-B5C0-643F08CD4EF8}"/>
              </a:ext>
            </a:extLst>
          </p:cNvPr>
          <p:cNvSpPr txBox="1"/>
          <p:nvPr/>
        </p:nvSpPr>
        <p:spPr>
          <a:xfrm>
            <a:off x="9746082" y="2265992"/>
            <a:ext cx="1004225" cy="523220"/>
          </a:xfrm>
          <a:prstGeom prst="rect">
            <a:avLst/>
          </a:prstGeom>
          <a:noFill/>
        </p:spPr>
        <p:txBody>
          <a:bodyPr wrap="square" rtlCol="0">
            <a:spAutoFit/>
          </a:bodyPr>
          <a:lstStyle/>
          <a:p>
            <a:r>
              <a:rPr lang="en-US" sz="1400"/>
              <a:t>Match Confirmed</a:t>
            </a:r>
          </a:p>
        </p:txBody>
      </p:sp>
      <p:cxnSp>
        <p:nvCxnSpPr>
          <p:cNvPr id="5" name="Straight Arrow Connector 4">
            <a:extLst>
              <a:ext uri="{FF2B5EF4-FFF2-40B4-BE49-F238E27FC236}">
                <a16:creationId xmlns:a16="http://schemas.microsoft.com/office/drawing/2014/main" id="{59E0CCBA-0DED-3FBB-11EE-7C7AC30127C2}"/>
              </a:ext>
            </a:extLst>
          </p:cNvPr>
          <p:cNvCxnSpPr>
            <a:cxnSpLocks/>
          </p:cNvCxnSpPr>
          <p:nvPr/>
        </p:nvCxnSpPr>
        <p:spPr>
          <a:xfrm>
            <a:off x="8813468" y="3814762"/>
            <a:ext cx="14725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049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35836C-6411-C94A-AF78-B6FAFBEB9767}"/>
              </a:ext>
            </a:extLst>
          </p:cNvPr>
          <p:cNvSpPr>
            <a:spLocks noGrp="1"/>
          </p:cNvSpPr>
          <p:nvPr>
            <p:ph type="body" sz="quarter" idx="10"/>
          </p:nvPr>
        </p:nvSpPr>
        <p:spPr/>
        <p:txBody>
          <a:bodyPr/>
          <a:lstStyle/>
          <a:p>
            <a:r>
              <a:rPr lang="en-US"/>
              <a:t>Appendix: Post – Interview: Flow Used for Little Communication</a:t>
            </a:r>
          </a:p>
        </p:txBody>
      </p:sp>
      <p:sp>
        <p:nvSpPr>
          <p:cNvPr id="3" name="Slide Number Placeholder 2">
            <a:extLst>
              <a:ext uri="{FF2B5EF4-FFF2-40B4-BE49-F238E27FC236}">
                <a16:creationId xmlns:a16="http://schemas.microsoft.com/office/drawing/2014/main" id="{9703D35E-1CF1-4209-AF46-305DAF8B2406}"/>
              </a:ext>
            </a:extLst>
          </p:cNvPr>
          <p:cNvSpPr>
            <a:spLocks noGrp="1"/>
          </p:cNvSpPr>
          <p:nvPr>
            <p:ph type="sldNum" sz="quarter" idx="12"/>
          </p:nvPr>
        </p:nvSpPr>
        <p:spPr/>
        <p:txBody>
          <a:bodyPr/>
          <a:lstStyle/>
          <a:p>
            <a:fld id="{3E42D4C3-81CA-9A44-B950-E18D344B504E}" type="slidenum">
              <a:rPr lang="en-US" smtClean="0"/>
              <a:pPr/>
              <a:t>18</a:t>
            </a:fld>
            <a:endParaRPr lang="en-US"/>
          </a:p>
        </p:txBody>
      </p:sp>
      <p:pic>
        <p:nvPicPr>
          <p:cNvPr id="9" name="Picture 8" descr="A diagram with colorful circles and text&#10;&#10;Description automatically generated with medium confidence">
            <a:extLst>
              <a:ext uri="{FF2B5EF4-FFF2-40B4-BE49-F238E27FC236}">
                <a16:creationId xmlns:a16="http://schemas.microsoft.com/office/drawing/2014/main" id="{63200AE9-67E5-EF4E-D036-E5EACA60C5D1}"/>
              </a:ext>
            </a:extLst>
          </p:cNvPr>
          <p:cNvPicPr>
            <a:picLocks noChangeAspect="1"/>
          </p:cNvPicPr>
          <p:nvPr/>
        </p:nvPicPr>
        <p:blipFill>
          <a:blip r:embed="rId2"/>
          <a:stretch>
            <a:fillRect/>
          </a:stretch>
        </p:blipFill>
        <p:spPr>
          <a:xfrm>
            <a:off x="647215" y="1679161"/>
            <a:ext cx="11134619" cy="2203726"/>
          </a:xfrm>
          <a:prstGeom prst="rect">
            <a:avLst/>
          </a:prstGeom>
        </p:spPr>
      </p:pic>
      <p:sp>
        <p:nvSpPr>
          <p:cNvPr id="11" name="TextBox 10">
            <a:extLst>
              <a:ext uri="{FF2B5EF4-FFF2-40B4-BE49-F238E27FC236}">
                <a16:creationId xmlns:a16="http://schemas.microsoft.com/office/drawing/2014/main" id="{33594E19-2278-7A21-3725-1CEA157F0A1F}"/>
              </a:ext>
            </a:extLst>
          </p:cNvPr>
          <p:cNvSpPr txBox="1"/>
          <p:nvPr/>
        </p:nvSpPr>
        <p:spPr>
          <a:xfrm>
            <a:off x="647215" y="4395770"/>
            <a:ext cx="5360794" cy="369332"/>
          </a:xfrm>
          <a:prstGeom prst="rect">
            <a:avLst/>
          </a:prstGeom>
          <a:noFill/>
        </p:spPr>
        <p:txBody>
          <a:bodyPr wrap="square" rtlCol="0">
            <a:spAutoFit/>
          </a:bodyPr>
          <a:lstStyle/>
          <a:p>
            <a:r>
              <a:rPr lang="en-US">
                <a:latin typeface="Avenir Book" panose="02000503020000020003" pitchFamily="2" charset="0"/>
              </a:rPr>
              <a:t>Flow Name: CB Youth Contact: RTBM – V3</a:t>
            </a:r>
          </a:p>
        </p:txBody>
      </p:sp>
    </p:spTree>
    <p:extLst>
      <p:ext uri="{BB962C8B-B14F-4D97-AF65-F5344CB8AC3E}">
        <p14:creationId xmlns:p14="http://schemas.microsoft.com/office/powerpoint/2010/main" val="2835668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1955CB-5C1A-0918-3768-E3B77165EBF8}"/>
              </a:ext>
            </a:extLst>
          </p:cNvPr>
          <p:cNvSpPr>
            <a:spLocks noGrp="1"/>
          </p:cNvSpPr>
          <p:nvPr>
            <p:ph type="body" sz="quarter" idx="10"/>
          </p:nvPr>
        </p:nvSpPr>
        <p:spPr/>
        <p:txBody>
          <a:bodyPr/>
          <a:lstStyle/>
          <a:p>
            <a:r>
              <a:rPr lang="en-US"/>
              <a:t>Appendix: Post – Interview: Updates Sent to Little Email Template</a:t>
            </a:r>
          </a:p>
        </p:txBody>
      </p:sp>
      <p:sp>
        <p:nvSpPr>
          <p:cNvPr id="3" name="Slide Number Placeholder 2">
            <a:extLst>
              <a:ext uri="{FF2B5EF4-FFF2-40B4-BE49-F238E27FC236}">
                <a16:creationId xmlns:a16="http://schemas.microsoft.com/office/drawing/2014/main" id="{78ACD236-47F5-C00E-6667-82DCAABFAAFC}"/>
              </a:ext>
            </a:extLst>
          </p:cNvPr>
          <p:cNvSpPr>
            <a:spLocks noGrp="1"/>
          </p:cNvSpPr>
          <p:nvPr>
            <p:ph type="sldNum" sz="quarter" idx="12"/>
          </p:nvPr>
        </p:nvSpPr>
        <p:spPr/>
        <p:txBody>
          <a:bodyPr/>
          <a:lstStyle/>
          <a:p>
            <a:fld id="{3E42D4C3-81CA-9A44-B950-E18D344B504E}" type="slidenum">
              <a:rPr lang="en-US" smtClean="0"/>
              <a:pPr/>
              <a:t>19</a:t>
            </a:fld>
            <a:endParaRPr lang="en-US"/>
          </a:p>
        </p:txBody>
      </p:sp>
      <p:pic>
        <p:nvPicPr>
          <p:cNvPr id="5" name="Picture 4" descr="A screenshot of a computer&#10;&#10;Description automatically generated">
            <a:extLst>
              <a:ext uri="{FF2B5EF4-FFF2-40B4-BE49-F238E27FC236}">
                <a16:creationId xmlns:a16="http://schemas.microsoft.com/office/drawing/2014/main" id="{FD23CDD8-358F-F431-A027-7C24369474CD}"/>
              </a:ext>
            </a:extLst>
          </p:cNvPr>
          <p:cNvPicPr>
            <a:picLocks noChangeAspect="1"/>
          </p:cNvPicPr>
          <p:nvPr/>
        </p:nvPicPr>
        <p:blipFill>
          <a:blip r:embed="rId3"/>
          <a:stretch>
            <a:fillRect/>
          </a:stretch>
        </p:blipFill>
        <p:spPr>
          <a:xfrm>
            <a:off x="1430434" y="1227146"/>
            <a:ext cx="4133454" cy="4293977"/>
          </a:xfrm>
          <a:prstGeom prst="rect">
            <a:avLst/>
          </a:prstGeom>
        </p:spPr>
      </p:pic>
      <p:sp>
        <p:nvSpPr>
          <p:cNvPr id="8" name="Rectangle 1">
            <a:extLst>
              <a:ext uri="{FF2B5EF4-FFF2-40B4-BE49-F238E27FC236}">
                <a16:creationId xmlns:a16="http://schemas.microsoft.com/office/drawing/2014/main" id="{1BB2E7D4-3678-B0F2-814F-969082B40897}"/>
              </a:ext>
            </a:extLst>
          </p:cNvPr>
          <p:cNvSpPr>
            <a:spLocks noChangeArrowheads="1"/>
          </p:cNvSpPr>
          <p:nvPr/>
        </p:nvSpPr>
        <p:spPr bwMode="auto">
          <a:xfrm>
            <a:off x="7764517" y="2560967"/>
            <a:ext cx="19162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1">
            <a:extLst>
              <a:ext uri="{FF2B5EF4-FFF2-40B4-BE49-F238E27FC236}">
                <a16:creationId xmlns:a16="http://schemas.microsoft.com/office/drawing/2014/main" id="{B56DBFC3-81E0-68DC-546B-F73E87762E2F}"/>
              </a:ext>
            </a:extLst>
          </p:cNvPr>
          <p:cNvSpPr txBox="1"/>
          <p:nvPr/>
        </p:nvSpPr>
        <p:spPr>
          <a:xfrm>
            <a:off x="1728259" y="5630854"/>
            <a:ext cx="3537804" cy="548640"/>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Youth RTBM Email d60 </a:t>
            </a:r>
          </a:p>
          <a:p>
            <a:pPr algn="ctr"/>
            <a:r>
              <a:rPr lang="en-US" sz="1400">
                <a:latin typeface="Avenir Book" panose="02000503020000020003" pitchFamily="2" charset="0"/>
              </a:rPr>
              <a:t>Flow Used: CB Youth Contact: RTBM – V3</a:t>
            </a:r>
          </a:p>
          <a:p>
            <a:pPr algn="ctr"/>
            <a:endParaRPr lang="en-US">
              <a:latin typeface="Avenir Book" panose="02000503020000020003" pitchFamily="2" charset="0"/>
            </a:endParaRPr>
          </a:p>
        </p:txBody>
      </p:sp>
      <p:pic>
        <p:nvPicPr>
          <p:cNvPr id="12" name="Picture 11" descr="A screenshot of a email&#10;&#10;Description automatically generated">
            <a:extLst>
              <a:ext uri="{FF2B5EF4-FFF2-40B4-BE49-F238E27FC236}">
                <a16:creationId xmlns:a16="http://schemas.microsoft.com/office/drawing/2014/main" id="{3AEB4779-8CFF-0243-08FE-208F6088CD38}"/>
              </a:ext>
            </a:extLst>
          </p:cNvPr>
          <p:cNvPicPr>
            <a:picLocks noChangeAspect="1"/>
          </p:cNvPicPr>
          <p:nvPr/>
        </p:nvPicPr>
        <p:blipFill>
          <a:blip r:embed="rId4"/>
          <a:stretch>
            <a:fillRect/>
          </a:stretch>
        </p:blipFill>
        <p:spPr>
          <a:xfrm>
            <a:off x="6790159" y="1227145"/>
            <a:ext cx="4087230" cy="4293977"/>
          </a:xfrm>
          <a:prstGeom prst="rect">
            <a:avLst/>
          </a:prstGeom>
        </p:spPr>
      </p:pic>
      <p:sp>
        <p:nvSpPr>
          <p:cNvPr id="13" name="TextBox 1">
            <a:extLst>
              <a:ext uri="{FF2B5EF4-FFF2-40B4-BE49-F238E27FC236}">
                <a16:creationId xmlns:a16="http://schemas.microsoft.com/office/drawing/2014/main" id="{F16B6280-96A7-81A0-8ED6-8C75C238B604}"/>
              </a:ext>
            </a:extLst>
          </p:cNvPr>
          <p:cNvSpPr txBox="1"/>
          <p:nvPr/>
        </p:nvSpPr>
        <p:spPr>
          <a:xfrm>
            <a:off x="7064872" y="5630854"/>
            <a:ext cx="3537804" cy="548640"/>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Youth RTBM Email d120 </a:t>
            </a:r>
          </a:p>
          <a:p>
            <a:pPr algn="ctr"/>
            <a:r>
              <a:rPr lang="en-US" sz="1400">
                <a:latin typeface="Avenir Book" panose="02000503020000020003" pitchFamily="2" charset="0"/>
              </a:rPr>
              <a:t>Flow Used: CB Youth Contact: RTBM – V3</a:t>
            </a:r>
          </a:p>
          <a:p>
            <a:pPr algn="ctr"/>
            <a:endParaRPr lang="en-US">
              <a:latin typeface="Avenir Book" panose="02000503020000020003" pitchFamily="2" charset="0"/>
            </a:endParaRPr>
          </a:p>
        </p:txBody>
      </p:sp>
    </p:spTree>
    <p:extLst>
      <p:ext uri="{BB962C8B-B14F-4D97-AF65-F5344CB8AC3E}">
        <p14:creationId xmlns:p14="http://schemas.microsoft.com/office/powerpoint/2010/main" val="1784824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8B8D52-88BF-F362-4078-93E892799CD8}"/>
              </a:ext>
            </a:extLst>
          </p:cNvPr>
          <p:cNvSpPr>
            <a:spLocks noGrp="1"/>
          </p:cNvSpPr>
          <p:nvPr>
            <p:ph type="body" sz="quarter" idx="10"/>
          </p:nvPr>
        </p:nvSpPr>
        <p:spPr/>
        <p:txBody>
          <a:bodyPr/>
          <a:lstStyle/>
          <a:p>
            <a:r>
              <a:rPr lang="en-US"/>
              <a:t>Meet the Team!</a:t>
            </a:r>
          </a:p>
        </p:txBody>
      </p:sp>
      <p:sp>
        <p:nvSpPr>
          <p:cNvPr id="3" name="Slide Number Placeholder 2">
            <a:extLst>
              <a:ext uri="{FF2B5EF4-FFF2-40B4-BE49-F238E27FC236}">
                <a16:creationId xmlns:a16="http://schemas.microsoft.com/office/drawing/2014/main" id="{E38BF606-ED0F-AA9E-700E-C2E26F73625E}"/>
              </a:ext>
            </a:extLst>
          </p:cNvPr>
          <p:cNvSpPr>
            <a:spLocks noGrp="1"/>
          </p:cNvSpPr>
          <p:nvPr>
            <p:ph type="sldNum" sz="quarter" idx="12"/>
          </p:nvPr>
        </p:nvSpPr>
        <p:spPr/>
        <p:txBody>
          <a:bodyPr/>
          <a:lstStyle/>
          <a:p>
            <a:fld id="{3E42D4C3-81CA-9A44-B950-E18D344B504E}" type="slidenum">
              <a:rPr lang="en-US" smtClean="0"/>
              <a:pPr/>
              <a:t>2</a:t>
            </a:fld>
            <a:endParaRPr lang="en-US"/>
          </a:p>
        </p:txBody>
      </p:sp>
      <p:pic>
        <p:nvPicPr>
          <p:cNvPr id="20" name="Picture 2" descr="profile image">
            <a:extLst>
              <a:ext uri="{FF2B5EF4-FFF2-40B4-BE49-F238E27FC236}">
                <a16:creationId xmlns:a16="http://schemas.microsoft.com/office/drawing/2014/main" id="{CBF40BEA-1271-96E2-8E50-3E86B4B57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154" y="1222784"/>
            <a:ext cx="1325880" cy="1325880"/>
          </a:xfrm>
          <a:prstGeom prst="ellipse">
            <a:avLst/>
          </a:prstGeom>
          <a:noFill/>
          <a:extLst>
            <a:ext uri="{909E8E84-426E-40DD-AFC4-6F175D3DCCD1}">
              <a14:hiddenFill xmlns:a14="http://schemas.microsoft.com/office/drawing/2010/main">
                <a:solidFill>
                  <a:srgbClr val="FFFFFF"/>
                </a:solidFill>
              </a14:hiddenFill>
            </a:ext>
          </a:extLst>
        </p:spPr>
      </p:pic>
      <p:pic>
        <p:nvPicPr>
          <p:cNvPr id="21" name="Picture 4" descr="Profile photo of James Stevens">
            <a:extLst>
              <a:ext uri="{FF2B5EF4-FFF2-40B4-BE49-F238E27FC236}">
                <a16:creationId xmlns:a16="http://schemas.microsoft.com/office/drawing/2014/main" id="{6E0E57A6-A98D-2ADC-5C9D-6B68018C4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989" y="1238952"/>
            <a:ext cx="1325880" cy="1325880"/>
          </a:xfrm>
          <a:prstGeom prst="ellipse">
            <a:avLst/>
          </a:prstGeom>
          <a:noFill/>
          <a:extLst>
            <a:ext uri="{909E8E84-426E-40DD-AFC4-6F175D3DCCD1}">
              <a14:hiddenFill xmlns:a14="http://schemas.microsoft.com/office/drawing/2010/main">
                <a:solidFill>
                  <a:srgbClr val="FFFFFF"/>
                </a:solidFill>
              </a14:hiddenFill>
            </a:ext>
          </a:extLst>
        </p:spPr>
      </p:pic>
      <p:pic>
        <p:nvPicPr>
          <p:cNvPr id="22" name="Picture 8" descr="Profile photo of Selvana Abdelmesih">
            <a:extLst>
              <a:ext uri="{FF2B5EF4-FFF2-40B4-BE49-F238E27FC236}">
                <a16:creationId xmlns:a16="http://schemas.microsoft.com/office/drawing/2014/main" id="{FAB7B44B-576E-6E3F-6294-62BB7C6E6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7148" y="1238952"/>
            <a:ext cx="1325880" cy="1325880"/>
          </a:xfrm>
          <a:prstGeom prst="ellipse">
            <a:avLst/>
          </a:prstGeom>
          <a:noFill/>
          <a:extLst>
            <a:ext uri="{909E8E84-426E-40DD-AFC4-6F175D3DCCD1}">
              <a14:hiddenFill xmlns:a14="http://schemas.microsoft.com/office/drawing/2010/main">
                <a:solidFill>
                  <a:srgbClr val="FFFFFF"/>
                </a:solidFill>
              </a14:hiddenFill>
            </a:ext>
          </a:extLst>
        </p:spPr>
      </p:pic>
      <p:pic>
        <p:nvPicPr>
          <p:cNvPr id="23" name="Picture 10" descr="Profile photo of Meredith Greayer">
            <a:extLst>
              <a:ext uri="{FF2B5EF4-FFF2-40B4-BE49-F238E27FC236}">
                <a16:creationId xmlns:a16="http://schemas.microsoft.com/office/drawing/2014/main" id="{E8C8B32D-2E91-656D-9BE8-BF4B1124AC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4225" y="3597057"/>
            <a:ext cx="1325880" cy="1325880"/>
          </a:xfrm>
          <a:prstGeom prst="ellipse">
            <a:avLst/>
          </a:prstGeom>
          <a:noFill/>
          <a:extLst>
            <a:ext uri="{909E8E84-426E-40DD-AFC4-6F175D3DCCD1}">
              <a14:hiddenFill xmlns:a14="http://schemas.microsoft.com/office/drawing/2010/main">
                <a:solidFill>
                  <a:srgbClr val="FFFFFF"/>
                </a:solidFill>
              </a14:hiddenFill>
            </a:ext>
          </a:extLst>
        </p:spPr>
      </p:pic>
      <p:pic>
        <p:nvPicPr>
          <p:cNvPr id="24" name="Picture 12" descr="Profile photo of Sankalp Koripalli">
            <a:extLst>
              <a:ext uri="{FF2B5EF4-FFF2-40B4-BE49-F238E27FC236}">
                <a16:creationId xmlns:a16="http://schemas.microsoft.com/office/drawing/2014/main" id="{DB59742D-E94F-D2D4-159B-367C5BACD7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9869" y="3531746"/>
            <a:ext cx="1325880" cy="1325880"/>
          </a:xfrm>
          <a:prstGeom prst="ellipse">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8694632-F923-54E7-9C8D-B5E031919052}"/>
              </a:ext>
            </a:extLst>
          </p:cNvPr>
          <p:cNvSpPr txBox="1"/>
          <p:nvPr/>
        </p:nvSpPr>
        <p:spPr>
          <a:xfrm>
            <a:off x="1909398" y="2602775"/>
            <a:ext cx="1780296" cy="830997"/>
          </a:xfrm>
          <a:prstGeom prst="rect">
            <a:avLst/>
          </a:prstGeom>
          <a:noFill/>
        </p:spPr>
        <p:txBody>
          <a:bodyPr wrap="none" rtlCol="0">
            <a:spAutoFit/>
          </a:bodyPr>
          <a:lstStyle/>
          <a:p>
            <a:r>
              <a:rPr lang="en-US" sz="1600"/>
              <a:t>Spencer Friedman</a:t>
            </a:r>
          </a:p>
          <a:p>
            <a:pPr algn="ctr"/>
            <a:r>
              <a:rPr lang="en-US" sz="1600"/>
              <a:t>Project Manager</a:t>
            </a:r>
          </a:p>
          <a:p>
            <a:pPr algn="ctr"/>
            <a:r>
              <a:rPr lang="en-US" sz="1600"/>
              <a:t>Informatics ‘24</a:t>
            </a:r>
          </a:p>
        </p:txBody>
      </p:sp>
      <p:sp>
        <p:nvSpPr>
          <p:cNvPr id="26" name="TextBox 25">
            <a:extLst>
              <a:ext uri="{FF2B5EF4-FFF2-40B4-BE49-F238E27FC236}">
                <a16:creationId xmlns:a16="http://schemas.microsoft.com/office/drawing/2014/main" id="{1590CEC0-7502-E1A8-7701-CB230BDE4385}"/>
              </a:ext>
            </a:extLst>
          </p:cNvPr>
          <p:cNvSpPr txBox="1"/>
          <p:nvPr/>
        </p:nvSpPr>
        <p:spPr>
          <a:xfrm>
            <a:off x="5312900" y="2624543"/>
            <a:ext cx="1568058" cy="830997"/>
          </a:xfrm>
          <a:prstGeom prst="rect">
            <a:avLst/>
          </a:prstGeom>
          <a:noFill/>
        </p:spPr>
        <p:txBody>
          <a:bodyPr wrap="none" rtlCol="0">
            <a:spAutoFit/>
          </a:bodyPr>
          <a:lstStyle/>
          <a:p>
            <a:pPr algn="ctr"/>
            <a:r>
              <a:rPr lang="en-US" sz="1600"/>
              <a:t>James Stevens</a:t>
            </a:r>
          </a:p>
          <a:p>
            <a:pPr algn="ctr"/>
            <a:r>
              <a:rPr lang="en-US" sz="1600"/>
              <a:t>Senior Advisor</a:t>
            </a:r>
          </a:p>
          <a:p>
            <a:pPr algn="ctr"/>
            <a:r>
              <a:rPr lang="en-US" sz="1600"/>
              <a:t>Accounting ‘24</a:t>
            </a:r>
          </a:p>
        </p:txBody>
      </p:sp>
      <p:sp>
        <p:nvSpPr>
          <p:cNvPr id="27" name="TextBox 26">
            <a:extLst>
              <a:ext uri="{FF2B5EF4-FFF2-40B4-BE49-F238E27FC236}">
                <a16:creationId xmlns:a16="http://schemas.microsoft.com/office/drawing/2014/main" id="{3E73FD7C-9365-AE7A-0FB1-CD7ED89C576E}"/>
              </a:ext>
            </a:extLst>
          </p:cNvPr>
          <p:cNvSpPr txBox="1"/>
          <p:nvPr/>
        </p:nvSpPr>
        <p:spPr>
          <a:xfrm>
            <a:off x="8014757" y="2668086"/>
            <a:ext cx="2650662" cy="830997"/>
          </a:xfrm>
          <a:prstGeom prst="rect">
            <a:avLst/>
          </a:prstGeom>
          <a:noFill/>
        </p:spPr>
        <p:txBody>
          <a:bodyPr wrap="none" rtlCol="0">
            <a:spAutoFit/>
          </a:bodyPr>
          <a:lstStyle/>
          <a:p>
            <a:pPr algn="ctr"/>
            <a:r>
              <a:rPr lang="en-US" sz="1600" err="1"/>
              <a:t>Selvana</a:t>
            </a:r>
            <a:r>
              <a:rPr lang="en-US" sz="1600"/>
              <a:t> </a:t>
            </a:r>
            <a:r>
              <a:rPr lang="en-US" sz="1600" err="1"/>
              <a:t>Abdelmesih</a:t>
            </a:r>
            <a:endParaRPr lang="en-US" sz="1600"/>
          </a:p>
          <a:p>
            <a:pPr algn="ctr"/>
            <a:r>
              <a:rPr lang="en-US" sz="1600"/>
              <a:t>Senior Analyst</a:t>
            </a:r>
          </a:p>
          <a:p>
            <a:pPr algn="ctr"/>
            <a:r>
              <a:rPr lang="en-US" sz="1600"/>
              <a:t>Finance + Political Science ‘24</a:t>
            </a:r>
          </a:p>
        </p:txBody>
      </p:sp>
      <p:sp>
        <p:nvSpPr>
          <p:cNvPr id="28" name="TextBox 27">
            <a:extLst>
              <a:ext uri="{FF2B5EF4-FFF2-40B4-BE49-F238E27FC236}">
                <a16:creationId xmlns:a16="http://schemas.microsoft.com/office/drawing/2014/main" id="{0DACADEA-E320-184C-CF2B-305B5C8AFABD}"/>
              </a:ext>
            </a:extLst>
          </p:cNvPr>
          <p:cNvSpPr txBox="1"/>
          <p:nvPr/>
        </p:nvSpPr>
        <p:spPr>
          <a:xfrm>
            <a:off x="3499034" y="4977048"/>
            <a:ext cx="1796262" cy="830997"/>
          </a:xfrm>
          <a:prstGeom prst="rect">
            <a:avLst/>
          </a:prstGeom>
          <a:noFill/>
        </p:spPr>
        <p:txBody>
          <a:bodyPr wrap="none" lIns="91440" tIns="45720" rIns="91440" bIns="45720" rtlCol="0" anchor="t">
            <a:spAutoFit/>
          </a:bodyPr>
          <a:lstStyle/>
          <a:p>
            <a:pPr algn="ctr"/>
            <a:r>
              <a:rPr lang="en-US" sz="1600"/>
              <a:t>Meredith </a:t>
            </a:r>
            <a:r>
              <a:rPr lang="en-US" sz="1600" err="1"/>
              <a:t>Greayer</a:t>
            </a:r>
            <a:endParaRPr lang="en-US" sz="1600"/>
          </a:p>
          <a:p>
            <a:pPr algn="ctr"/>
            <a:r>
              <a:rPr lang="en-US" sz="1600"/>
              <a:t>Analyst</a:t>
            </a:r>
          </a:p>
          <a:p>
            <a:pPr algn="ctr"/>
            <a:r>
              <a:rPr lang="en-US" sz="1600"/>
              <a:t>Mathematics ‘25</a:t>
            </a:r>
          </a:p>
        </p:txBody>
      </p:sp>
      <p:sp>
        <p:nvSpPr>
          <p:cNvPr id="29" name="TextBox 28">
            <a:extLst>
              <a:ext uri="{FF2B5EF4-FFF2-40B4-BE49-F238E27FC236}">
                <a16:creationId xmlns:a16="http://schemas.microsoft.com/office/drawing/2014/main" id="{BCF16B5F-625F-69D2-CBA5-7F1FE86F7A80}"/>
              </a:ext>
            </a:extLst>
          </p:cNvPr>
          <p:cNvSpPr txBox="1"/>
          <p:nvPr/>
        </p:nvSpPr>
        <p:spPr>
          <a:xfrm>
            <a:off x="6572544" y="4977048"/>
            <a:ext cx="1700530" cy="830997"/>
          </a:xfrm>
          <a:prstGeom prst="rect">
            <a:avLst/>
          </a:prstGeom>
          <a:noFill/>
        </p:spPr>
        <p:txBody>
          <a:bodyPr wrap="none" rtlCol="0">
            <a:spAutoFit/>
          </a:bodyPr>
          <a:lstStyle/>
          <a:p>
            <a:pPr algn="ctr"/>
            <a:r>
              <a:rPr lang="en-US" sz="1600"/>
              <a:t>Sankalp </a:t>
            </a:r>
            <a:r>
              <a:rPr lang="en-US" sz="1600" err="1"/>
              <a:t>Koripalli</a:t>
            </a:r>
            <a:endParaRPr lang="en-US" sz="1600"/>
          </a:p>
          <a:p>
            <a:pPr algn="ctr"/>
            <a:r>
              <a:rPr lang="en-US" sz="1600"/>
              <a:t>Analyst</a:t>
            </a:r>
          </a:p>
          <a:p>
            <a:pPr algn="ctr"/>
            <a:r>
              <a:rPr lang="en-US" sz="1600"/>
              <a:t>Economics ‘26</a:t>
            </a:r>
          </a:p>
        </p:txBody>
      </p:sp>
    </p:spTree>
    <p:extLst>
      <p:ext uri="{BB962C8B-B14F-4D97-AF65-F5344CB8AC3E}">
        <p14:creationId xmlns:p14="http://schemas.microsoft.com/office/powerpoint/2010/main" val="1216633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1955CB-5C1A-0918-3768-E3B77165EBF8}"/>
              </a:ext>
            </a:extLst>
          </p:cNvPr>
          <p:cNvSpPr>
            <a:spLocks noGrp="1"/>
          </p:cNvSpPr>
          <p:nvPr>
            <p:ph type="body" sz="quarter" idx="10"/>
          </p:nvPr>
        </p:nvSpPr>
        <p:spPr/>
        <p:txBody>
          <a:bodyPr/>
          <a:lstStyle/>
          <a:p>
            <a:r>
              <a:rPr lang="en-US"/>
              <a:t>Appendix: Post – Interview: Updates Sent to Little Email Template</a:t>
            </a:r>
          </a:p>
        </p:txBody>
      </p:sp>
      <p:sp>
        <p:nvSpPr>
          <p:cNvPr id="3" name="Slide Number Placeholder 2">
            <a:extLst>
              <a:ext uri="{FF2B5EF4-FFF2-40B4-BE49-F238E27FC236}">
                <a16:creationId xmlns:a16="http://schemas.microsoft.com/office/drawing/2014/main" id="{78ACD236-47F5-C00E-6667-82DCAABFAAFC}"/>
              </a:ext>
            </a:extLst>
          </p:cNvPr>
          <p:cNvSpPr>
            <a:spLocks noGrp="1"/>
          </p:cNvSpPr>
          <p:nvPr>
            <p:ph type="sldNum" sz="quarter" idx="12"/>
          </p:nvPr>
        </p:nvSpPr>
        <p:spPr/>
        <p:txBody>
          <a:bodyPr/>
          <a:lstStyle/>
          <a:p>
            <a:fld id="{3E42D4C3-81CA-9A44-B950-E18D344B504E}" type="slidenum">
              <a:rPr lang="en-US" smtClean="0"/>
              <a:pPr/>
              <a:t>20</a:t>
            </a:fld>
            <a:endParaRPr lang="en-US"/>
          </a:p>
        </p:txBody>
      </p:sp>
      <p:sp>
        <p:nvSpPr>
          <p:cNvPr id="8" name="Rectangle 1">
            <a:extLst>
              <a:ext uri="{FF2B5EF4-FFF2-40B4-BE49-F238E27FC236}">
                <a16:creationId xmlns:a16="http://schemas.microsoft.com/office/drawing/2014/main" id="{1BB2E7D4-3678-B0F2-814F-969082B40897}"/>
              </a:ext>
            </a:extLst>
          </p:cNvPr>
          <p:cNvSpPr>
            <a:spLocks noChangeArrowheads="1"/>
          </p:cNvSpPr>
          <p:nvPr/>
        </p:nvSpPr>
        <p:spPr bwMode="auto">
          <a:xfrm>
            <a:off x="7764517" y="2560967"/>
            <a:ext cx="19162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1">
            <a:extLst>
              <a:ext uri="{FF2B5EF4-FFF2-40B4-BE49-F238E27FC236}">
                <a16:creationId xmlns:a16="http://schemas.microsoft.com/office/drawing/2014/main" id="{B56DBFC3-81E0-68DC-546B-F73E87762E2F}"/>
              </a:ext>
            </a:extLst>
          </p:cNvPr>
          <p:cNvSpPr txBox="1"/>
          <p:nvPr/>
        </p:nvSpPr>
        <p:spPr>
          <a:xfrm>
            <a:off x="1561600" y="5617268"/>
            <a:ext cx="3566160" cy="548640"/>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Youth RTBM Email d180 </a:t>
            </a:r>
          </a:p>
          <a:p>
            <a:pPr algn="ctr"/>
            <a:r>
              <a:rPr lang="en-US" sz="1400">
                <a:latin typeface="Avenir Book" panose="02000503020000020003" pitchFamily="2" charset="0"/>
              </a:rPr>
              <a:t>Flow Used: CB Youth Contact: RTBM – V3</a:t>
            </a:r>
          </a:p>
          <a:p>
            <a:pPr algn="ctr"/>
            <a:endParaRPr lang="en-US">
              <a:latin typeface="Avenir Book" panose="02000503020000020003" pitchFamily="2" charset="0"/>
            </a:endParaRPr>
          </a:p>
        </p:txBody>
      </p:sp>
      <p:sp>
        <p:nvSpPr>
          <p:cNvPr id="13" name="TextBox 1">
            <a:extLst>
              <a:ext uri="{FF2B5EF4-FFF2-40B4-BE49-F238E27FC236}">
                <a16:creationId xmlns:a16="http://schemas.microsoft.com/office/drawing/2014/main" id="{F16B6280-96A7-81A0-8ED6-8C75C238B604}"/>
              </a:ext>
            </a:extLst>
          </p:cNvPr>
          <p:cNvSpPr txBox="1"/>
          <p:nvPr/>
        </p:nvSpPr>
        <p:spPr>
          <a:xfrm>
            <a:off x="7064242" y="5617268"/>
            <a:ext cx="3566160" cy="523220"/>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Youth RTBM Email d240 </a:t>
            </a:r>
          </a:p>
          <a:p>
            <a:pPr algn="ctr"/>
            <a:r>
              <a:rPr lang="en-US" sz="1400">
                <a:latin typeface="Avenir Book" panose="02000503020000020003" pitchFamily="2" charset="0"/>
              </a:rPr>
              <a:t>Flow Used: CB Youth Contact: RTBM – V3</a:t>
            </a:r>
          </a:p>
        </p:txBody>
      </p:sp>
      <p:pic>
        <p:nvPicPr>
          <p:cNvPr id="6" name="Picture 5" descr="A screenshot of a computer&#10;&#10;Description automatically generated">
            <a:extLst>
              <a:ext uri="{FF2B5EF4-FFF2-40B4-BE49-F238E27FC236}">
                <a16:creationId xmlns:a16="http://schemas.microsoft.com/office/drawing/2014/main" id="{BB9391D2-9809-2F8C-9625-8027D9E19426}"/>
              </a:ext>
            </a:extLst>
          </p:cNvPr>
          <p:cNvPicPr>
            <a:picLocks noChangeAspect="1"/>
          </p:cNvPicPr>
          <p:nvPr/>
        </p:nvPicPr>
        <p:blipFill>
          <a:blip r:embed="rId3"/>
          <a:stretch>
            <a:fillRect/>
          </a:stretch>
        </p:blipFill>
        <p:spPr>
          <a:xfrm>
            <a:off x="1314611" y="1227144"/>
            <a:ext cx="4157660" cy="429397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AEAC667-88E8-8CB9-47D2-0C9C4B934912}"/>
              </a:ext>
            </a:extLst>
          </p:cNvPr>
          <p:cNvPicPr>
            <a:picLocks noChangeAspect="1"/>
          </p:cNvPicPr>
          <p:nvPr/>
        </p:nvPicPr>
        <p:blipFill>
          <a:blip r:embed="rId4"/>
          <a:stretch>
            <a:fillRect/>
          </a:stretch>
        </p:blipFill>
        <p:spPr>
          <a:xfrm>
            <a:off x="6797905" y="1227143"/>
            <a:ext cx="4071738" cy="4293977"/>
          </a:xfrm>
          <a:prstGeom prst="rect">
            <a:avLst/>
          </a:prstGeom>
        </p:spPr>
      </p:pic>
    </p:spTree>
    <p:extLst>
      <p:ext uri="{BB962C8B-B14F-4D97-AF65-F5344CB8AC3E}">
        <p14:creationId xmlns:p14="http://schemas.microsoft.com/office/powerpoint/2010/main" val="2916178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7D186D-1BB4-07F6-EF29-C374DAE8EC22}"/>
              </a:ext>
            </a:extLst>
          </p:cNvPr>
          <p:cNvSpPr>
            <a:spLocks noGrp="1"/>
          </p:cNvSpPr>
          <p:nvPr>
            <p:ph type="body" sz="quarter" idx="10"/>
          </p:nvPr>
        </p:nvSpPr>
        <p:spPr>
          <a:xfrm>
            <a:off x="626533" y="5428252"/>
            <a:ext cx="4737947" cy="332468"/>
          </a:xfrm>
        </p:spPr>
        <p:txBody>
          <a:bodyPr/>
          <a:lstStyle/>
          <a:p>
            <a:r>
              <a:rPr lang="en-US">
                <a:solidFill>
                  <a:schemeClr val="bg1"/>
                </a:solidFill>
                <a:latin typeface="Avenir Book" panose="02000503020000020003" pitchFamily="2" charset="0"/>
              </a:rPr>
              <a:t>Appendix B: Overview Of Tools</a:t>
            </a:r>
          </a:p>
        </p:txBody>
      </p:sp>
    </p:spTree>
    <p:extLst>
      <p:ext uri="{BB962C8B-B14F-4D97-AF65-F5344CB8AC3E}">
        <p14:creationId xmlns:p14="http://schemas.microsoft.com/office/powerpoint/2010/main" val="4097709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B9F70F-9947-4B10-9A8A-7CEAE992CD12}"/>
              </a:ext>
            </a:extLst>
          </p:cNvPr>
          <p:cNvSpPr>
            <a:spLocks noGrp="1"/>
          </p:cNvSpPr>
          <p:nvPr>
            <p:ph type="body" sz="quarter" idx="10"/>
          </p:nvPr>
        </p:nvSpPr>
        <p:spPr/>
        <p:txBody>
          <a:bodyPr/>
          <a:lstStyle/>
          <a:p>
            <a:r>
              <a:rPr lang="en-US"/>
              <a:t>Tools High Level</a:t>
            </a:r>
          </a:p>
        </p:txBody>
      </p:sp>
      <p:sp>
        <p:nvSpPr>
          <p:cNvPr id="3" name="Slide Number Placeholder 2">
            <a:extLst>
              <a:ext uri="{FF2B5EF4-FFF2-40B4-BE49-F238E27FC236}">
                <a16:creationId xmlns:a16="http://schemas.microsoft.com/office/drawing/2014/main" id="{79C4497D-3E13-0A33-64B2-AAF9C1C7DCB3}"/>
              </a:ext>
            </a:extLst>
          </p:cNvPr>
          <p:cNvSpPr>
            <a:spLocks noGrp="1"/>
          </p:cNvSpPr>
          <p:nvPr>
            <p:ph type="sldNum" sz="quarter" idx="12"/>
          </p:nvPr>
        </p:nvSpPr>
        <p:spPr/>
        <p:txBody>
          <a:bodyPr/>
          <a:lstStyle/>
          <a:p>
            <a:fld id="{3E42D4C3-81CA-9A44-B950-E18D344B504E}" type="slidenum">
              <a:rPr lang="en-US" smtClean="0"/>
              <a:pPr/>
              <a:t>22</a:t>
            </a:fld>
            <a:endParaRPr lang="en-US"/>
          </a:p>
        </p:txBody>
      </p:sp>
      <p:graphicFrame>
        <p:nvGraphicFramePr>
          <p:cNvPr id="4" name="Table 3">
            <a:extLst>
              <a:ext uri="{FF2B5EF4-FFF2-40B4-BE49-F238E27FC236}">
                <a16:creationId xmlns:a16="http://schemas.microsoft.com/office/drawing/2014/main" id="{C8193D11-4333-16B0-C77C-62914E0A37B6}"/>
              </a:ext>
            </a:extLst>
          </p:cNvPr>
          <p:cNvGraphicFramePr>
            <a:graphicFrameLocks noGrp="1"/>
          </p:cNvGraphicFramePr>
          <p:nvPr>
            <p:extLst>
              <p:ext uri="{D42A27DB-BD31-4B8C-83A1-F6EECF244321}">
                <p14:modId xmlns:p14="http://schemas.microsoft.com/office/powerpoint/2010/main" val="1221863371"/>
              </p:ext>
            </p:extLst>
          </p:nvPr>
        </p:nvGraphicFramePr>
        <p:xfrm>
          <a:off x="2097303" y="1278246"/>
          <a:ext cx="7997394" cy="4644134"/>
        </p:xfrm>
        <a:graphic>
          <a:graphicData uri="http://schemas.openxmlformats.org/drawingml/2006/table">
            <a:tbl>
              <a:tblPr firstRow="1" bandRow="1">
                <a:tableStyleId>{5C22544A-7EE6-4342-B048-85BDC9FD1C3A}</a:tableStyleId>
              </a:tblPr>
              <a:tblGrid>
                <a:gridCol w="2665798">
                  <a:extLst>
                    <a:ext uri="{9D8B030D-6E8A-4147-A177-3AD203B41FA5}">
                      <a16:colId xmlns:a16="http://schemas.microsoft.com/office/drawing/2014/main" val="2608057967"/>
                    </a:ext>
                  </a:extLst>
                </a:gridCol>
                <a:gridCol w="2665798">
                  <a:extLst>
                    <a:ext uri="{9D8B030D-6E8A-4147-A177-3AD203B41FA5}">
                      <a16:colId xmlns:a16="http://schemas.microsoft.com/office/drawing/2014/main" val="4031767566"/>
                    </a:ext>
                  </a:extLst>
                </a:gridCol>
                <a:gridCol w="2665798">
                  <a:extLst>
                    <a:ext uri="{9D8B030D-6E8A-4147-A177-3AD203B41FA5}">
                      <a16:colId xmlns:a16="http://schemas.microsoft.com/office/drawing/2014/main" val="1769299266"/>
                    </a:ext>
                  </a:extLst>
                </a:gridCol>
              </a:tblGrid>
              <a:tr h="376934">
                <a:tc>
                  <a:txBody>
                    <a:bodyPr/>
                    <a:lstStyle/>
                    <a:p>
                      <a:r>
                        <a:rPr lang="en-US" b="0" i="0">
                          <a:latin typeface="Avenir Book" panose="02000503020000020003" pitchFamily="2" charset="0"/>
                        </a:rPr>
                        <a:t>Tool</a:t>
                      </a:r>
                    </a:p>
                  </a:txBody>
                  <a:tcPr/>
                </a:tc>
                <a:tc>
                  <a:txBody>
                    <a:bodyPr/>
                    <a:lstStyle/>
                    <a:p>
                      <a:r>
                        <a:rPr lang="en-US" b="0" i="0">
                          <a:latin typeface="Avenir Book" panose="02000503020000020003" pitchFamily="2" charset="0"/>
                        </a:rPr>
                        <a:t>Where it’s used?</a:t>
                      </a:r>
                    </a:p>
                  </a:txBody>
                  <a:tcPr/>
                </a:tc>
                <a:tc>
                  <a:txBody>
                    <a:bodyPr/>
                    <a:lstStyle/>
                    <a:p>
                      <a:r>
                        <a:rPr lang="en-US" b="0" i="0">
                          <a:latin typeface="Avenir Book" panose="02000503020000020003" pitchFamily="2" charset="0"/>
                        </a:rPr>
                        <a:t>How it’s used?</a:t>
                      </a:r>
                    </a:p>
                  </a:txBody>
                  <a:tcPr/>
                </a:tc>
                <a:extLst>
                  <a:ext uri="{0D108BD9-81ED-4DB2-BD59-A6C34878D82A}">
                    <a16:rowId xmlns:a16="http://schemas.microsoft.com/office/drawing/2014/main" val="2606021930"/>
                  </a:ext>
                </a:extLst>
              </a:tr>
              <a:tr h="921751">
                <a:tc>
                  <a:txBody>
                    <a:bodyPr/>
                    <a:lstStyle/>
                    <a:p>
                      <a:r>
                        <a:rPr lang="en-US" b="0" i="0">
                          <a:latin typeface="Avenir Book" panose="02000503020000020003" pitchFamily="2" charset="0"/>
                        </a:rPr>
                        <a:t>Mogli</a:t>
                      </a:r>
                    </a:p>
                  </a:txBody>
                  <a:tcPr/>
                </a:tc>
                <a:tc>
                  <a:txBody>
                    <a:bodyPr/>
                    <a:lstStyle/>
                    <a:p>
                      <a:pPr marL="285750" indent="-285750">
                        <a:buFont typeface="Arial" panose="020B0604020202020204" pitchFamily="34" charset="0"/>
                        <a:buChar char="•"/>
                      </a:pPr>
                      <a:r>
                        <a:rPr lang="en-US" sz="1600" b="0" i="0">
                          <a:latin typeface="Avenir Book" panose="02000503020000020003" pitchFamily="2" charset="0"/>
                        </a:rPr>
                        <a:t>Used to communicate with candidates from inquiry to interview and beyond</a:t>
                      </a:r>
                    </a:p>
                  </a:txBody>
                  <a:tcPr/>
                </a:tc>
                <a:tc>
                  <a:txBody>
                    <a:bodyPr/>
                    <a:lstStyle/>
                    <a:p>
                      <a:pPr marL="285750" indent="-285750">
                        <a:buFont typeface="Arial" panose="020B0604020202020204" pitchFamily="34" charset="0"/>
                        <a:buChar char="•"/>
                      </a:pPr>
                      <a:r>
                        <a:rPr lang="en-US" sz="1600" b="0" i="0">
                          <a:latin typeface="Avenir Book" panose="02000503020000020003" pitchFamily="2" charset="0"/>
                        </a:rPr>
                        <a:t>Allows for more modern communication medium</a:t>
                      </a:r>
                    </a:p>
                    <a:p>
                      <a:pPr marL="285750" indent="-285750">
                        <a:buFont typeface="Arial" panose="020B0604020202020204" pitchFamily="34" charset="0"/>
                        <a:buChar char="•"/>
                      </a:pPr>
                      <a:r>
                        <a:rPr lang="en-US" sz="1600" b="0" i="0">
                          <a:latin typeface="Avenir Book" panose="02000503020000020003" pitchFamily="2" charset="0"/>
                        </a:rPr>
                        <a:t>Allows for easier ad hoc communication</a:t>
                      </a:r>
                    </a:p>
                  </a:txBody>
                  <a:tcPr/>
                </a:tc>
                <a:extLst>
                  <a:ext uri="{0D108BD9-81ED-4DB2-BD59-A6C34878D82A}">
                    <a16:rowId xmlns:a16="http://schemas.microsoft.com/office/drawing/2014/main" val="1949860983"/>
                  </a:ext>
                </a:extLst>
              </a:tr>
              <a:tr h="921751">
                <a:tc>
                  <a:txBody>
                    <a:bodyPr/>
                    <a:lstStyle/>
                    <a:p>
                      <a:r>
                        <a:rPr lang="en-US" b="0" i="0">
                          <a:latin typeface="Avenir Book" panose="02000503020000020003" pitchFamily="2" charset="0"/>
                        </a:rPr>
                        <a:t>Salesforce Emails</a:t>
                      </a:r>
                    </a:p>
                  </a:txBody>
                  <a:tcPr/>
                </a:tc>
                <a:tc>
                  <a:txBody>
                    <a:bodyPr/>
                    <a:lstStyle/>
                    <a:p>
                      <a:pPr marL="285750" indent="-285750">
                        <a:buFont typeface="Arial" panose="020B0604020202020204" pitchFamily="34" charset="0"/>
                        <a:buChar char="•"/>
                      </a:pPr>
                      <a:r>
                        <a:rPr lang="en-US" sz="1600" b="0" i="0">
                          <a:latin typeface="Avenir Book" panose="02000503020000020003" pitchFamily="2" charset="0"/>
                        </a:rPr>
                        <a:t>Automation of outreach via email and SMS</a:t>
                      </a:r>
                    </a:p>
                    <a:p>
                      <a:pPr marL="285750" indent="-285750">
                        <a:buFont typeface="Arial" panose="020B0604020202020204" pitchFamily="34" charset="0"/>
                        <a:buChar char="•"/>
                      </a:pPr>
                      <a:r>
                        <a:rPr lang="en-US" sz="1600" b="0" i="0">
                          <a:latin typeface="Avenir Book" panose="02000503020000020003" pitchFamily="2" charset="0"/>
                        </a:rPr>
                        <a:t>Record keeping </a:t>
                      </a:r>
                    </a:p>
                  </a:txBody>
                  <a:tcPr/>
                </a:tc>
                <a:tc>
                  <a:txBody>
                    <a:bodyPr/>
                    <a:lstStyle/>
                    <a:p>
                      <a:pPr marL="285750" indent="-285750">
                        <a:buFont typeface="Arial" panose="020B0604020202020204" pitchFamily="34" charset="0"/>
                        <a:buChar char="•"/>
                      </a:pPr>
                      <a:r>
                        <a:rPr lang="en-US" sz="1600" b="0" i="0">
                          <a:latin typeface="Avenir Book" panose="02000503020000020003" pitchFamily="2" charset="0"/>
                        </a:rPr>
                        <a:t>Allows for flow creation and maintenance</a:t>
                      </a:r>
                    </a:p>
                    <a:p>
                      <a:pPr marL="285750" indent="-285750">
                        <a:buFont typeface="Arial" panose="020B0604020202020204" pitchFamily="34" charset="0"/>
                        <a:buChar char="•"/>
                      </a:pPr>
                      <a:r>
                        <a:rPr lang="en-US" sz="1600" b="0" i="0">
                          <a:latin typeface="Avenir Book" panose="02000503020000020003" pitchFamily="2" charset="0"/>
                        </a:rPr>
                        <a:t>Keep track of candidate progress and info</a:t>
                      </a:r>
                    </a:p>
                  </a:txBody>
                  <a:tcPr/>
                </a:tc>
                <a:extLst>
                  <a:ext uri="{0D108BD9-81ED-4DB2-BD59-A6C34878D82A}">
                    <a16:rowId xmlns:a16="http://schemas.microsoft.com/office/drawing/2014/main" val="3270199641"/>
                  </a:ext>
                </a:extLst>
              </a:tr>
              <a:tr h="921751">
                <a:tc>
                  <a:txBody>
                    <a:bodyPr/>
                    <a:lstStyle/>
                    <a:p>
                      <a:r>
                        <a:rPr lang="en-US" b="0" i="0">
                          <a:latin typeface="Avenir Book" panose="02000503020000020003" pitchFamily="2" charset="0"/>
                        </a:rPr>
                        <a:t>Acuity</a:t>
                      </a:r>
                    </a:p>
                  </a:txBody>
                  <a:tcPr/>
                </a:tc>
                <a:tc>
                  <a:txBody>
                    <a:bodyPr/>
                    <a:lstStyle/>
                    <a:p>
                      <a:pPr marL="285750" indent="-285750">
                        <a:buFont typeface="Arial" panose="020B0604020202020204" pitchFamily="34" charset="0"/>
                        <a:buChar char="•"/>
                      </a:pPr>
                      <a:r>
                        <a:rPr lang="en-US" sz="1600" b="0" i="0">
                          <a:latin typeface="Avenir Book" panose="02000503020000020003" pitchFamily="2" charset="0"/>
                        </a:rPr>
                        <a:t>Interview scheduling form for prospective volunteers and general data collection tool</a:t>
                      </a:r>
                    </a:p>
                  </a:txBody>
                  <a:tcPr/>
                </a:tc>
                <a:tc>
                  <a:txBody>
                    <a:bodyPr/>
                    <a:lstStyle/>
                    <a:p>
                      <a:pPr marL="285750" indent="-285750">
                        <a:buFont typeface="Arial" panose="020B0604020202020204" pitchFamily="34" charset="0"/>
                        <a:buChar char="•"/>
                      </a:pPr>
                      <a:r>
                        <a:rPr lang="en-US" sz="1600" b="0" i="0">
                          <a:latin typeface="Avenir Book" panose="02000503020000020003" pitchFamily="2" charset="0"/>
                        </a:rPr>
                        <a:t>Allows volunteer to schedule interview time </a:t>
                      </a:r>
                    </a:p>
                    <a:p>
                      <a:pPr marL="285750" indent="-285750">
                        <a:buFont typeface="Arial" panose="020B0604020202020204" pitchFamily="34" charset="0"/>
                        <a:buChar char="•"/>
                      </a:pPr>
                      <a:r>
                        <a:rPr lang="en-US" sz="1600" b="0" i="0">
                          <a:latin typeface="Avenir Book" panose="02000503020000020003" pitchFamily="2" charset="0"/>
                        </a:rPr>
                        <a:t>Informs Salesforce to change volunteer status </a:t>
                      </a:r>
                    </a:p>
                  </a:txBody>
                  <a:tcPr/>
                </a:tc>
                <a:extLst>
                  <a:ext uri="{0D108BD9-81ED-4DB2-BD59-A6C34878D82A}">
                    <a16:rowId xmlns:a16="http://schemas.microsoft.com/office/drawing/2014/main" val="1967451358"/>
                  </a:ext>
                </a:extLst>
              </a:tr>
              <a:tr h="921751">
                <a:tc>
                  <a:txBody>
                    <a:bodyPr/>
                    <a:lstStyle/>
                    <a:p>
                      <a:r>
                        <a:rPr lang="en-US" b="0" i="0">
                          <a:latin typeface="Avenir Book" panose="02000503020000020003" pitchFamily="2" charset="0"/>
                        </a:rPr>
                        <a:t>Formassembly</a:t>
                      </a:r>
                    </a:p>
                  </a:txBody>
                  <a:tcPr/>
                </a:tc>
                <a:tc>
                  <a:txBody>
                    <a:bodyPr/>
                    <a:lstStyle/>
                    <a:p>
                      <a:pPr marL="285750" indent="-285750">
                        <a:buFont typeface="Arial" panose="020B0604020202020204" pitchFamily="34" charset="0"/>
                        <a:buChar char="•"/>
                      </a:pPr>
                      <a:r>
                        <a:rPr lang="en-US" sz="1600" b="0" i="0">
                          <a:latin typeface="Avenir Book" panose="02000503020000020003" pitchFamily="2" charset="0"/>
                        </a:rPr>
                        <a:t>Collect user information in pre-interview process</a:t>
                      </a:r>
                    </a:p>
                  </a:txBody>
                  <a:tcPr/>
                </a:tc>
                <a:tc>
                  <a:txBody>
                    <a:bodyPr/>
                    <a:lstStyle/>
                    <a:p>
                      <a:pPr marL="285750" indent="-285750">
                        <a:buFont typeface="Arial" panose="020B0604020202020204" pitchFamily="34" charset="0"/>
                        <a:buChar char="•"/>
                      </a:pPr>
                      <a:r>
                        <a:rPr lang="en-US" sz="1600" b="0" i="0">
                          <a:latin typeface="Avenir Book" panose="02000503020000020003" pitchFamily="2" charset="0"/>
                        </a:rPr>
                        <a:t>Hosts volunteer application and referrals </a:t>
                      </a:r>
                    </a:p>
                    <a:p>
                      <a:pPr marL="285750" indent="-285750">
                        <a:buFont typeface="Arial" panose="020B0604020202020204" pitchFamily="34" charset="0"/>
                        <a:buChar char="•"/>
                      </a:pPr>
                      <a:r>
                        <a:rPr lang="en-US" sz="1600" b="0" i="0">
                          <a:latin typeface="Avenir Book" panose="02000503020000020003" pitchFamily="2" charset="0"/>
                        </a:rPr>
                        <a:t>Integrates data into Salesforce profile</a:t>
                      </a:r>
                    </a:p>
                  </a:txBody>
                  <a:tcPr/>
                </a:tc>
                <a:extLst>
                  <a:ext uri="{0D108BD9-81ED-4DB2-BD59-A6C34878D82A}">
                    <a16:rowId xmlns:a16="http://schemas.microsoft.com/office/drawing/2014/main" val="2369925097"/>
                  </a:ext>
                </a:extLst>
              </a:tr>
            </a:tbl>
          </a:graphicData>
        </a:graphic>
      </p:graphicFrame>
    </p:spTree>
    <p:extLst>
      <p:ext uri="{BB962C8B-B14F-4D97-AF65-F5344CB8AC3E}">
        <p14:creationId xmlns:p14="http://schemas.microsoft.com/office/powerpoint/2010/main" val="3514274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7D186D-1BB4-07F6-EF29-C374DAE8EC22}"/>
              </a:ext>
            </a:extLst>
          </p:cNvPr>
          <p:cNvSpPr>
            <a:spLocks noGrp="1"/>
          </p:cNvSpPr>
          <p:nvPr>
            <p:ph type="body" sz="quarter" idx="10"/>
          </p:nvPr>
        </p:nvSpPr>
        <p:spPr>
          <a:xfrm>
            <a:off x="626533" y="5428252"/>
            <a:ext cx="5901589" cy="332468"/>
          </a:xfrm>
        </p:spPr>
        <p:txBody>
          <a:bodyPr/>
          <a:lstStyle/>
          <a:p>
            <a:r>
              <a:rPr lang="en-US">
                <a:solidFill>
                  <a:schemeClr val="bg1"/>
                </a:solidFill>
                <a:latin typeface="Avenir Book" panose="02000503020000020003" pitchFamily="2" charset="0"/>
              </a:rPr>
              <a:t>Appendix C: Historical Conversion Rates For BBBSEM</a:t>
            </a:r>
          </a:p>
        </p:txBody>
      </p:sp>
    </p:spTree>
    <p:extLst>
      <p:ext uri="{BB962C8B-B14F-4D97-AF65-F5344CB8AC3E}">
        <p14:creationId xmlns:p14="http://schemas.microsoft.com/office/powerpoint/2010/main" val="839392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B03F7D-6114-C8E0-AC87-CD1E34338E7D}"/>
              </a:ext>
            </a:extLst>
          </p:cNvPr>
          <p:cNvSpPr>
            <a:spLocks noGrp="1"/>
          </p:cNvSpPr>
          <p:nvPr>
            <p:ph type="body" sz="quarter" idx="10"/>
          </p:nvPr>
        </p:nvSpPr>
        <p:spPr/>
        <p:txBody>
          <a:bodyPr/>
          <a:lstStyle/>
          <a:p>
            <a:r>
              <a:rPr lang="en-US"/>
              <a:t>Trends in Conversion Rates from Inquiry to Match</a:t>
            </a:r>
          </a:p>
        </p:txBody>
      </p:sp>
      <p:sp>
        <p:nvSpPr>
          <p:cNvPr id="3" name="Slide Number Placeholder 2">
            <a:extLst>
              <a:ext uri="{FF2B5EF4-FFF2-40B4-BE49-F238E27FC236}">
                <a16:creationId xmlns:a16="http://schemas.microsoft.com/office/drawing/2014/main" id="{D46256A5-6AF9-4AB1-4CB9-9688238D704C}"/>
              </a:ext>
            </a:extLst>
          </p:cNvPr>
          <p:cNvSpPr>
            <a:spLocks noGrp="1"/>
          </p:cNvSpPr>
          <p:nvPr>
            <p:ph type="sldNum" sz="quarter" idx="12"/>
          </p:nvPr>
        </p:nvSpPr>
        <p:spPr/>
        <p:txBody>
          <a:bodyPr/>
          <a:lstStyle/>
          <a:p>
            <a:fld id="{3E42D4C3-81CA-9A44-B950-E18D344B504E}" type="slidenum">
              <a:rPr lang="en-US" smtClean="0"/>
              <a:pPr/>
              <a:t>24</a:t>
            </a:fld>
            <a:endParaRPr lang="en-US"/>
          </a:p>
        </p:txBody>
      </p:sp>
      <p:sp>
        <p:nvSpPr>
          <p:cNvPr id="6" name="Rectangle 5">
            <a:extLst>
              <a:ext uri="{FF2B5EF4-FFF2-40B4-BE49-F238E27FC236}">
                <a16:creationId xmlns:a16="http://schemas.microsoft.com/office/drawing/2014/main" id="{D696EDA3-33C8-5725-6A78-5F30040E2B5C}"/>
              </a:ext>
            </a:extLst>
          </p:cNvPr>
          <p:cNvSpPr/>
          <p:nvPr/>
        </p:nvSpPr>
        <p:spPr>
          <a:xfrm>
            <a:off x="2172842" y="1701478"/>
            <a:ext cx="3167603" cy="6944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atin typeface="Avenir Book" panose="02000503020000020003" pitchFamily="2" charset="0"/>
              </a:rPr>
              <a:t>Inquiry to Interview</a:t>
            </a:r>
          </a:p>
        </p:txBody>
      </p:sp>
      <p:sp>
        <p:nvSpPr>
          <p:cNvPr id="7" name="Rectangle 6">
            <a:extLst>
              <a:ext uri="{FF2B5EF4-FFF2-40B4-BE49-F238E27FC236}">
                <a16:creationId xmlns:a16="http://schemas.microsoft.com/office/drawing/2014/main" id="{5006D3A6-EBA8-3CF9-8823-F70DE4FFF467}"/>
              </a:ext>
            </a:extLst>
          </p:cNvPr>
          <p:cNvSpPr/>
          <p:nvPr/>
        </p:nvSpPr>
        <p:spPr>
          <a:xfrm>
            <a:off x="6851557" y="1709958"/>
            <a:ext cx="3167603" cy="6944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atin typeface="Avenir Book" panose="02000503020000020003" pitchFamily="2" charset="0"/>
              </a:rPr>
              <a:t>Interview to Match</a:t>
            </a:r>
          </a:p>
        </p:txBody>
      </p:sp>
      <p:sp>
        <p:nvSpPr>
          <p:cNvPr id="8" name="Rectangle 7">
            <a:extLst>
              <a:ext uri="{FF2B5EF4-FFF2-40B4-BE49-F238E27FC236}">
                <a16:creationId xmlns:a16="http://schemas.microsoft.com/office/drawing/2014/main" id="{6D2F2133-5995-69C7-488E-48069A83D5B5}"/>
              </a:ext>
            </a:extLst>
          </p:cNvPr>
          <p:cNvSpPr/>
          <p:nvPr/>
        </p:nvSpPr>
        <p:spPr>
          <a:xfrm>
            <a:off x="2172839" y="2395958"/>
            <a:ext cx="3167603" cy="2419109"/>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90000"/>
                    <a:lumOff val="10000"/>
                  </a:schemeClr>
                </a:solidFill>
                <a:latin typeface="Avenir Book" panose="02000503020000020003" pitchFamily="2" charset="0"/>
              </a:rPr>
              <a:t>2018: 41.4%</a:t>
            </a:r>
          </a:p>
          <a:p>
            <a:pPr algn="ctr"/>
            <a:r>
              <a:rPr lang="en-US">
                <a:solidFill>
                  <a:schemeClr val="accent1">
                    <a:lumMod val="90000"/>
                    <a:lumOff val="10000"/>
                  </a:schemeClr>
                </a:solidFill>
                <a:latin typeface="Avenir Book" panose="02000503020000020003" pitchFamily="2" charset="0"/>
              </a:rPr>
              <a:t>2019: 35.8%</a:t>
            </a:r>
          </a:p>
          <a:p>
            <a:pPr algn="ctr"/>
            <a:r>
              <a:rPr lang="en-US">
                <a:solidFill>
                  <a:schemeClr val="accent1">
                    <a:lumMod val="90000"/>
                    <a:lumOff val="10000"/>
                  </a:schemeClr>
                </a:solidFill>
                <a:latin typeface="Avenir Book" panose="02000503020000020003" pitchFamily="2" charset="0"/>
              </a:rPr>
              <a:t>2020: 29.5%</a:t>
            </a:r>
          </a:p>
          <a:p>
            <a:pPr algn="ctr"/>
            <a:r>
              <a:rPr lang="en-US">
                <a:solidFill>
                  <a:schemeClr val="accent1">
                    <a:lumMod val="90000"/>
                    <a:lumOff val="10000"/>
                  </a:schemeClr>
                </a:solidFill>
                <a:latin typeface="Avenir Book" panose="02000503020000020003" pitchFamily="2" charset="0"/>
              </a:rPr>
              <a:t>2021: 25.9%</a:t>
            </a:r>
          </a:p>
          <a:p>
            <a:pPr algn="ctr"/>
            <a:r>
              <a:rPr lang="en-US" b="1">
                <a:solidFill>
                  <a:schemeClr val="accent1">
                    <a:lumMod val="90000"/>
                    <a:lumOff val="10000"/>
                  </a:schemeClr>
                </a:solidFill>
                <a:latin typeface="Avenir Book" panose="02000503020000020003" pitchFamily="2" charset="0"/>
              </a:rPr>
              <a:t>2022: 23.9%</a:t>
            </a:r>
          </a:p>
          <a:p>
            <a:pPr algn="ctr"/>
            <a:r>
              <a:rPr lang="en-US">
                <a:solidFill>
                  <a:schemeClr val="accent1">
                    <a:lumMod val="90000"/>
                    <a:lumOff val="10000"/>
                  </a:schemeClr>
                </a:solidFill>
                <a:latin typeface="Avenir Book" panose="02000503020000020003" pitchFamily="2" charset="0"/>
              </a:rPr>
              <a:t>2023: 23.6%*</a:t>
            </a:r>
          </a:p>
        </p:txBody>
      </p:sp>
      <p:sp>
        <p:nvSpPr>
          <p:cNvPr id="9" name="Rectangle 8">
            <a:extLst>
              <a:ext uri="{FF2B5EF4-FFF2-40B4-BE49-F238E27FC236}">
                <a16:creationId xmlns:a16="http://schemas.microsoft.com/office/drawing/2014/main" id="{34D7EB73-4ECF-2FDE-A9E1-2FED825E5CA8}"/>
              </a:ext>
            </a:extLst>
          </p:cNvPr>
          <p:cNvSpPr/>
          <p:nvPr/>
        </p:nvSpPr>
        <p:spPr>
          <a:xfrm>
            <a:off x="6851557" y="2404439"/>
            <a:ext cx="3167603" cy="2419109"/>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90000"/>
                    <a:lumOff val="10000"/>
                  </a:schemeClr>
                </a:solidFill>
                <a:latin typeface="Avenir Book" panose="02000503020000020003" pitchFamily="2" charset="0"/>
              </a:rPr>
              <a:t>2018: 65.1%</a:t>
            </a:r>
          </a:p>
          <a:p>
            <a:pPr algn="ctr"/>
            <a:r>
              <a:rPr lang="en-US">
                <a:solidFill>
                  <a:schemeClr val="accent1">
                    <a:lumMod val="90000"/>
                    <a:lumOff val="10000"/>
                  </a:schemeClr>
                </a:solidFill>
                <a:latin typeface="Avenir Book" panose="02000503020000020003" pitchFamily="2" charset="0"/>
              </a:rPr>
              <a:t>2019: 64.8%</a:t>
            </a:r>
          </a:p>
          <a:p>
            <a:pPr algn="ctr"/>
            <a:r>
              <a:rPr lang="en-US">
                <a:solidFill>
                  <a:schemeClr val="accent1">
                    <a:lumMod val="90000"/>
                    <a:lumOff val="10000"/>
                  </a:schemeClr>
                </a:solidFill>
                <a:latin typeface="Avenir Book" panose="02000503020000020003" pitchFamily="2" charset="0"/>
              </a:rPr>
              <a:t>2020: 71.0%</a:t>
            </a:r>
          </a:p>
          <a:p>
            <a:pPr algn="ctr"/>
            <a:r>
              <a:rPr lang="en-US">
                <a:solidFill>
                  <a:schemeClr val="accent1">
                    <a:lumMod val="90000"/>
                    <a:lumOff val="10000"/>
                  </a:schemeClr>
                </a:solidFill>
                <a:latin typeface="Avenir Book" panose="02000503020000020003" pitchFamily="2" charset="0"/>
              </a:rPr>
              <a:t>2021: 52.4%</a:t>
            </a:r>
          </a:p>
          <a:p>
            <a:pPr algn="ctr"/>
            <a:r>
              <a:rPr lang="en-US" b="1">
                <a:solidFill>
                  <a:schemeClr val="accent1">
                    <a:lumMod val="90000"/>
                    <a:lumOff val="10000"/>
                  </a:schemeClr>
                </a:solidFill>
                <a:latin typeface="Avenir Book" panose="02000503020000020003" pitchFamily="2" charset="0"/>
              </a:rPr>
              <a:t>2022: 80.7%</a:t>
            </a:r>
          </a:p>
          <a:p>
            <a:pPr algn="ctr"/>
            <a:r>
              <a:rPr lang="en-US">
                <a:solidFill>
                  <a:schemeClr val="accent1">
                    <a:lumMod val="90000"/>
                    <a:lumOff val="10000"/>
                  </a:schemeClr>
                </a:solidFill>
                <a:latin typeface="Avenir Book" panose="02000503020000020003" pitchFamily="2" charset="0"/>
              </a:rPr>
              <a:t>2023: 69.5%*</a:t>
            </a:r>
          </a:p>
        </p:txBody>
      </p:sp>
      <p:sp>
        <p:nvSpPr>
          <p:cNvPr id="10" name="TextBox 9">
            <a:extLst>
              <a:ext uri="{FF2B5EF4-FFF2-40B4-BE49-F238E27FC236}">
                <a16:creationId xmlns:a16="http://schemas.microsoft.com/office/drawing/2014/main" id="{1BD1541E-DA8F-2B2E-CF8F-F9E262B98B58}"/>
              </a:ext>
            </a:extLst>
          </p:cNvPr>
          <p:cNvSpPr txBox="1"/>
          <p:nvPr/>
        </p:nvSpPr>
        <p:spPr>
          <a:xfrm>
            <a:off x="1503618" y="6414079"/>
            <a:ext cx="3159839" cy="230832"/>
          </a:xfrm>
          <a:prstGeom prst="rect">
            <a:avLst/>
          </a:prstGeom>
          <a:noFill/>
        </p:spPr>
        <p:txBody>
          <a:bodyPr wrap="none" rtlCol="0">
            <a:spAutoFit/>
          </a:bodyPr>
          <a:lstStyle/>
          <a:p>
            <a:r>
              <a:rPr lang="en-US" sz="900">
                <a:solidFill>
                  <a:schemeClr val="accent6">
                    <a:lumMod val="75000"/>
                  </a:schemeClr>
                </a:solidFill>
                <a:latin typeface="Avenir Book" panose="02000503020000020003" pitchFamily="2" charset="0"/>
              </a:rPr>
              <a:t>* 2023 numbers are not complete as recruiting is ongoing</a:t>
            </a:r>
          </a:p>
        </p:txBody>
      </p:sp>
    </p:spTree>
    <p:extLst>
      <p:ext uri="{BB962C8B-B14F-4D97-AF65-F5344CB8AC3E}">
        <p14:creationId xmlns:p14="http://schemas.microsoft.com/office/powerpoint/2010/main" val="1500303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7D186D-1BB4-07F6-EF29-C374DAE8EC22}"/>
              </a:ext>
            </a:extLst>
          </p:cNvPr>
          <p:cNvSpPr>
            <a:spLocks noGrp="1"/>
          </p:cNvSpPr>
          <p:nvPr>
            <p:ph type="body" sz="quarter" idx="10"/>
          </p:nvPr>
        </p:nvSpPr>
        <p:spPr>
          <a:xfrm>
            <a:off x="626533" y="5428252"/>
            <a:ext cx="4737947" cy="332468"/>
          </a:xfrm>
        </p:spPr>
        <p:txBody>
          <a:bodyPr/>
          <a:lstStyle/>
          <a:p>
            <a:r>
              <a:rPr lang="en-US">
                <a:solidFill>
                  <a:schemeClr val="bg1"/>
                </a:solidFill>
                <a:latin typeface="Avenir Book" panose="02000503020000020003" pitchFamily="2" charset="0"/>
              </a:rPr>
              <a:t>Appendix D: Interest to Inquiry</a:t>
            </a:r>
          </a:p>
        </p:txBody>
      </p:sp>
    </p:spTree>
    <p:extLst>
      <p:ext uri="{BB962C8B-B14F-4D97-AF65-F5344CB8AC3E}">
        <p14:creationId xmlns:p14="http://schemas.microsoft.com/office/powerpoint/2010/main" val="630203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455879-0CF7-044D-A6E9-A570517E4EC7}"/>
              </a:ext>
            </a:extLst>
          </p:cNvPr>
          <p:cNvSpPr>
            <a:spLocks noGrp="1"/>
          </p:cNvSpPr>
          <p:nvPr>
            <p:ph type="body" sz="quarter" idx="10"/>
          </p:nvPr>
        </p:nvSpPr>
        <p:spPr/>
        <p:txBody>
          <a:bodyPr/>
          <a:lstStyle/>
          <a:p>
            <a:r>
              <a:rPr lang="en-US"/>
              <a:t>Appendix: Interest to Inquiry: 1. Facebook Advertisements</a:t>
            </a:r>
          </a:p>
        </p:txBody>
      </p:sp>
      <p:sp>
        <p:nvSpPr>
          <p:cNvPr id="3" name="Slide Number Placeholder 2">
            <a:extLst>
              <a:ext uri="{FF2B5EF4-FFF2-40B4-BE49-F238E27FC236}">
                <a16:creationId xmlns:a16="http://schemas.microsoft.com/office/drawing/2014/main" id="{2E4F6F26-56BD-0B67-3CA1-C6BA9840AD28}"/>
              </a:ext>
            </a:extLst>
          </p:cNvPr>
          <p:cNvSpPr>
            <a:spLocks noGrp="1"/>
          </p:cNvSpPr>
          <p:nvPr>
            <p:ph type="sldNum" sz="quarter" idx="12"/>
          </p:nvPr>
        </p:nvSpPr>
        <p:spPr/>
        <p:txBody>
          <a:bodyPr/>
          <a:lstStyle/>
          <a:p>
            <a:fld id="{3E42D4C3-81CA-9A44-B950-E18D344B504E}" type="slidenum">
              <a:rPr lang="en-US" smtClean="0"/>
              <a:pPr/>
              <a:t>26</a:t>
            </a:fld>
            <a:endParaRPr lang="en-US"/>
          </a:p>
        </p:txBody>
      </p:sp>
      <p:pic>
        <p:nvPicPr>
          <p:cNvPr id="5" name="Picture 4" descr="A screenshot of a cellphone&#10;&#10;Description automatically generated">
            <a:extLst>
              <a:ext uri="{FF2B5EF4-FFF2-40B4-BE49-F238E27FC236}">
                <a16:creationId xmlns:a16="http://schemas.microsoft.com/office/drawing/2014/main" id="{46F5D2B4-522F-412D-6389-F5A44DF40B85}"/>
              </a:ext>
            </a:extLst>
          </p:cNvPr>
          <p:cNvPicPr>
            <a:picLocks noChangeAspect="1"/>
          </p:cNvPicPr>
          <p:nvPr/>
        </p:nvPicPr>
        <p:blipFill>
          <a:blip r:embed="rId2"/>
          <a:stretch>
            <a:fillRect/>
          </a:stretch>
        </p:blipFill>
        <p:spPr>
          <a:xfrm>
            <a:off x="4693117" y="1198977"/>
            <a:ext cx="3246922" cy="4147665"/>
          </a:xfrm>
          <a:prstGeom prst="rect">
            <a:avLst/>
          </a:prstGeom>
          <a:ln>
            <a:solidFill>
              <a:schemeClr val="accent1">
                <a:alpha val="71791"/>
              </a:schemeClr>
            </a:solidFill>
          </a:ln>
        </p:spPr>
      </p:pic>
      <p:pic>
        <p:nvPicPr>
          <p:cNvPr id="7" name="Picture 6" descr="A screenshot of a social media post&#10;&#10;Description automatically generated">
            <a:extLst>
              <a:ext uri="{FF2B5EF4-FFF2-40B4-BE49-F238E27FC236}">
                <a16:creationId xmlns:a16="http://schemas.microsoft.com/office/drawing/2014/main" id="{120B3F03-67DC-944A-504F-85F41A0BCD3F}"/>
              </a:ext>
            </a:extLst>
          </p:cNvPr>
          <p:cNvPicPr>
            <a:picLocks noChangeAspect="1"/>
          </p:cNvPicPr>
          <p:nvPr/>
        </p:nvPicPr>
        <p:blipFill>
          <a:blip r:embed="rId3"/>
          <a:stretch>
            <a:fillRect/>
          </a:stretch>
        </p:blipFill>
        <p:spPr>
          <a:xfrm>
            <a:off x="982133" y="1198977"/>
            <a:ext cx="3246922" cy="4147665"/>
          </a:xfrm>
          <a:prstGeom prst="rect">
            <a:avLst/>
          </a:prstGeom>
          <a:ln>
            <a:solidFill>
              <a:schemeClr val="accent1">
                <a:alpha val="71791"/>
              </a:schemeClr>
            </a:solidFill>
          </a:ln>
        </p:spPr>
      </p:pic>
      <p:pic>
        <p:nvPicPr>
          <p:cNvPr id="9" name="Picture 8" descr="A screenshot of a social media post&#10;&#10;Description automatically generated">
            <a:extLst>
              <a:ext uri="{FF2B5EF4-FFF2-40B4-BE49-F238E27FC236}">
                <a16:creationId xmlns:a16="http://schemas.microsoft.com/office/drawing/2014/main" id="{4ED6FFFC-880F-25EB-1E38-07A610AA01A4}"/>
              </a:ext>
            </a:extLst>
          </p:cNvPr>
          <p:cNvPicPr>
            <a:picLocks noChangeAspect="1"/>
          </p:cNvPicPr>
          <p:nvPr/>
        </p:nvPicPr>
        <p:blipFill>
          <a:blip r:embed="rId4"/>
          <a:stretch>
            <a:fillRect/>
          </a:stretch>
        </p:blipFill>
        <p:spPr>
          <a:xfrm>
            <a:off x="8404101" y="1198977"/>
            <a:ext cx="3246922" cy="4147665"/>
          </a:xfrm>
          <a:prstGeom prst="rect">
            <a:avLst/>
          </a:prstGeom>
          <a:ln>
            <a:solidFill>
              <a:schemeClr val="accent1">
                <a:alpha val="71791"/>
              </a:schemeClr>
            </a:solidFill>
          </a:ln>
        </p:spPr>
      </p:pic>
      <p:sp>
        <p:nvSpPr>
          <p:cNvPr id="10" name="TextBox 9">
            <a:extLst>
              <a:ext uri="{FF2B5EF4-FFF2-40B4-BE49-F238E27FC236}">
                <a16:creationId xmlns:a16="http://schemas.microsoft.com/office/drawing/2014/main" id="{4F6BB22F-EBA3-638B-D2DB-841578C1511E}"/>
              </a:ext>
            </a:extLst>
          </p:cNvPr>
          <p:cNvSpPr txBox="1"/>
          <p:nvPr/>
        </p:nvSpPr>
        <p:spPr>
          <a:xfrm>
            <a:off x="1147592" y="5505134"/>
            <a:ext cx="11044408" cy="307777"/>
          </a:xfrm>
          <a:prstGeom prst="rect">
            <a:avLst/>
          </a:prstGeom>
          <a:noFill/>
        </p:spPr>
        <p:txBody>
          <a:bodyPr wrap="square" rtlCol="0">
            <a:spAutoFit/>
          </a:bodyPr>
          <a:lstStyle/>
          <a:p>
            <a:r>
              <a:rPr lang="en-US" sz="1400" b="1" i="1">
                <a:solidFill>
                  <a:schemeClr val="tx2"/>
                </a:solidFill>
                <a:latin typeface="Avenir Book" panose="02000503020000020003" pitchFamily="2" charset="0"/>
              </a:rPr>
              <a:t>              Advert 1 (10.11.23)                                        Advert 2 (10.11.23)                                             Advert 3 (3.10.23)</a:t>
            </a:r>
          </a:p>
        </p:txBody>
      </p:sp>
    </p:spTree>
    <p:extLst>
      <p:ext uri="{BB962C8B-B14F-4D97-AF65-F5344CB8AC3E}">
        <p14:creationId xmlns:p14="http://schemas.microsoft.com/office/powerpoint/2010/main" val="887354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3C0C78-E9A3-670F-4D33-E90E3FB02B0D}"/>
              </a:ext>
            </a:extLst>
          </p:cNvPr>
          <p:cNvSpPr>
            <a:spLocks noGrp="1"/>
          </p:cNvSpPr>
          <p:nvPr>
            <p:ph type="body" sz="quarter" idx="10"/>
          </p:nvPr>
        </p:nvSpPr>
        <p:spPr/>
        <p:txBody>
          <a:bodyPr/>
          <a:lstStyle/>
          <a:p>
            <a:r>
              <a:rPr lang="en-US"/>
              <a:t>Appendix: Interest to Inquiry: 2. Outreach Flyers</a:t>
            </a:r>
          </a:p>
          <a:p>
            <a:endParaRPr lang="en-US"/>
          </a:p>
        </p:txBody>
      </p:sp>
      <p:sp>
        <p:nvSpPr>
          <p:cNvPr id="3" name="Slide Number Placeholder 2">
            <a:extLst>
              <a:ext uri="{FF2B5EF4-FFF2-40B4-BE49-F238E27FC236}">
                <a16:creationId xmlns:a16="http://schemas.microsoft.com/office/drawing/2014/main" id="{7663D746-9E35-6C02-3D3E-254365A2CBB0}"/>
              </a:ext>
            </a:extLst>
          </p:cNvPr>
          <p:cNvSpPr>
            <a:spLocks noGrp="1"/>
          </p:cNvSpPr>
          <p:nvPr>
            <p:ph type="sldNum" sz="quarter" idx="12"/>
          </p:nvPr>
        </p:nvSpPr>
        <p:spPr/>
        <p:txBody>
          <a:bodyPr/>
          <a:lstStyle/>
          <a:p>
            <a:fld id="{3E42D4C3-81CA-9A44-B950-E18D344B504E}" type="slidenum">
              <a:rPr lang="en-US" smtClean="0"/>
              <a:pPr/>
              <a:t>27</a:t>
            </a:fld>
            <a:endParaRPr lang="en-US"/>
          </a:p>
        </p:txBody>
      </p:sp>
      <p:pic>
        <p:nvPicPr>
          <p:cNvPr id="6" name="Picture 5" descr="A couple of men sitting on a rock&#10;&#10;Description automatically generated">
            <a:extLst>
              <a:ext uri="{FF2B5EF4-FFF2-40B4-BE49-F238E27FC236}">
                <a16:creationId xmlns:a16="http://schemas.microsoft.com/office/drawing/2014/main" id="{433947CD-8705-DC94-AFD8-493B6D6FEA64}"/>
              </a:ext>
            </a:extLst>
          </p:cNvPr>
          <p:cNvPicPr>
            <a:picLocks noChangeAspect="1"/>
          </p:cNvPicPr>
          <p:nvPr/>
        </p:nvPicPr>
        <p:blipFill>
          <a:blip r:embed="rId2"/>
          <a:stretch>
            <a:fillRect/>
          </a:stretch>
        </p:blipFill>
        <p:spPr>
          <a:xfrm>
            <a:off x="982133" y="1266121"/>
            <a:ext cx="3191835" cy="4325758"/>
          </a:xfrm>
          <a:prstGeom prst="rect">
            <a:avLst/>
          </a:prstGeom>
          <a:ln w="9525">
            <a:solidFill>
              <a:schemeClr val="tx2">
                <a:alpha val="43145"/>
              </a:schemeClr>
            </a:solidFill>
          </a:ln>
          <a:effectLst>
            <a:softEdge rad="0"/>
          </a:effectLst>
        </p:spPr>
      </p:pic>
      <p:pic>
        <p:nvPicPr>
          <p:cNvPr id="8" name="Picture 7" descr="A poster of a group of men&#10;&#10;Description automatically generated">
            <a:extLst>
              <a:ext uri="{FF2B5EF4-FFF2-40B4-BE49-F238E27FC236}">
                <a16:creationId xmlns:a16="http://schemas.microsoft.com/office/drawing/2014/main" id="{989F981D-7144-3B7D-235A-E15A58859A50}"/>
              </a:ext>
            </a:extLst>
          </p:cNvPr>
          <p:cNvPicPr>
            <a:picLocks noChangeAspect="1"/>
          </p:cNvPicPr>
          <p:nvPr/>
        </p:nvPicPr>
        <p:blipFill>
          <a:blip r:embed="rId3"/>
          <a:stretch>
            <a:fillRect/>
          </a:stretch>
        </p:blipFill>
        <p:spPr>
          <a:xfrm>
            <a:off x="4628504" y="1266121"/>
            <a:ext cx="3341389" cy="4325758"/>
          </a:xfrm>
          <a:prstGeom prst="rect">
            <a:avLst/>
          </a:prstGeom>
          <a:ln>
            <a:solidFill>
              <a:schemeClr val="accent1">
                <a:alpha val="78077"/>
              </a:schemeClr>
            </a:solidFill>
          </a:ln>
        </p:spPr>
      </p:pic>
      <p:pic>
        <p:nvPicPr>
          <p:cNvPr id="10" name="Picture 9" descr="A poster with hands and text&#10;&#10;Description automatically generated">
            <a:extLst>
              <a:ext uri="{FF2B5EF4-FFF2-40B4-BE49-F238E27FC236}">
                <a16:creationId xmlns:a16="http://schemas.microsoft.com/office/drawing/2014/main" id="{D1E8A426-CD9C-B92B-DCA8-85B837E62588}"/>
              </a:ext>
            </a:extLst>
          </p:cNvPr>
          <p:cNvPicPr>
            <a:picLocks noChangeAspect="1"/>
          </p:cNvPicPr>
          <p:nvPr/>
        </p:nvPicPr>
        <p:blipFill>
          <a:blip r:embed="rId4"/>
          <a:stretch>
            <a:fillRect/>
          </a:stretch>
        </p:blipFill>
        <p:spPr>
          <a:xfrm>
            <a:off x="8440445" y="1266119"/>
            <a:ext cx="3341389" cy="4325760"/>
          </a:xfrm>
          <a:prstGeom prst="rect">
            <a:avLst/>
          </a:prstGeom>
          <a:ln>
            <a:solidFill>
              <a:schemeClr val="accent1">
                <a:alpha val="78077"/>
              </a:schemeClr>
            </a:solidFill>
          </a:ln>
        </p:spPr>
      </p:pic>
      <p:sp>
        <p:nvSpPr>
          <p:cNvPr id="11" name="TextBox 10">
            <a:extLst>
              <a:ext uri="{FF2B5EF4-FFF2-40B4-BE49-F238E27FC236}">
                <a16:creationId xmlns:a16="http://schemas.microsoft.com/office/drawing/2014/main" id="{2E124806-D9ED-E0F9-DF84-7BE37E77AD00}"/>
              </a:ext>
            </a:extLst>
          </p:cNvPr>
          <p:cNvSpPr txBox="1"/>
          <p:nvPr/>
        </p:nvSpPr>
        <p:spPr>
          <a:xfrm>
            <a:off x="1147592" y="5693146"/>
            <a:ext cx="11044408" cy="307777"/>
          </a:xfrm>
          <a:prstGeom prst="rect">
            <a:avLst/>
          </a:prstGeom>
          <a:noFill/>
        </p:spPr>
        <p:txBody>
          <a:bodyPr wrap="square" rtlCol="0">
            <a:spAutoFit/>
          </a:bodyPr>
          <a:lstStyle/>
          <a:p>
            <a:r>
              <a:rPr lang="en-US" sz="1400" b="1" i="1">
                <a:solidFill>
                  <a:schemeClr val="tx2"/>
                </a:solidFill>
                <a:latin typeface="Avenir Book" panose="02000503020000020003" pitchFamily="2" charset="0"/>
              </a:rPr>
              <a:t>             Outreach Flyer 1                                                   Outreach Flyer 2                                                Outreach Flyer 3</a:t>
            </a:r>
          </a:p>
        </p:txBody>
      </p:sp>
    </p:spTree>
    <p:extLst>
      <p:ext uri="{BB962C8B-B14F-4D97-AF65-F5344CB8AC3E}">
        <p14:creationId xmlns:p14="http://schemas.microsoft.com/office/powerpoint/2010/main" val="4206210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290159-7FA0-F6AC-5313-49DB5DD11E3F}"/>
              </a:ext>
            </a:extLst>
          </p:cNvPr>
          <p:cNvSpPr>
            <a:spLocks noGrp="1"/>
          </p:cNvSpPr>
          <p:nvPr>
            <p:ph type="body" sz="quarter" idx="10"/>
          </p:nvPr>
        </p:nvSpPr>
        <p:spPr/>
        <p:txBody>
          <a:bodyPr/>
          <a:lstStyle/>
          <a:p>
            <a:r>
              <a:rPr lang="en-US"/>
              <a:t>Appendix: Interest to Inquiry: 3. VIP Outreach Status: ‘Wants to be mentor’</a:t>
            </a:r>
          </a:p>
        </p:txBody>
      </p:sp>
      <p:sp>
        <p:nvSpPr>
          <p:cNvPr id="3" name="Slide Number Placeholder 2">
            <a:extLst>
              <a:ext uri="{FF2B5EF4-FFF2-40B4-BE49-F238E27FC236}">
                <a16:creationId xmlns:a16="http://schemas.microsoft.com/office/drawing/2014/main" id="{0143CB3D-3B09-6D93-1CFA-B14CA0282E0B}"/>
              </a:ext>
            </a:extLst>
          </p:cNvPr>
          <p:cNvSpPr>
            <a:spLocks noGrp="1"/>
          </p:cNvSpPr>
          <p:nvPr>
            <p:ph type="sldNum" sz="quarter" idx="12"/>
          </p:nvPr>
        </p:nvSpPr>
        <p:spPr/>
        <p:txBody>
          <a:bodyPr/>
          <a:lstStyle/>
          <a:p>
            <a:fld id="{3E42D4C3-81CA-9A44-B950-E18D344B504E}" type="slidenum">
              <a:rPr lang="en-US" smtClean="0"/>
              <a:pPr/>
              <a:t>28</a:t>
            </a:fld>
            <a:endParaRPr lang="en-US"/>
          </a:p>
        </p:txBody>
      </p:sp>
      <p:pic>
        <p:nvPicPr>
          <p:cNvPr id="5" name="Picture 4" descr="A close-up of a document&#10;&#10;Description automatically generated">
            <a:extLst>
              <a:ext uri="{FF2B5EF4-FFF2-40B4-BE49-F238E27FC236}">
                <a16:creationId xmlns:a16="http://schemas.microsoft.com/office/drawing/2014/main" id="{E3914630-1797-D983-0F54-DEC921877002}"/>
              </a:ext>
            </a:extLst>
          </p:cNvPr>
          <p:cNvPicPr>
            <a:picLocks noChangeAspect="1"/>
          </p:cNvPicPr>
          <p:nvPr/>
        </p:nvPicPr>
        <p:blipFill>
          <a:blip r:embed="rId2"/>
          <a:stretch>
            <a:fillRect/>
          </a:stretch>
        </p:blipFill>
        <p:spPr>
          <a:xfrm>
            <a:off x="982133" y="1195281"/>
            <a:ext cx="10149831" cy="4773168"/>
          </a:xfrm>
          <a:prstGeom prst="rect">
            <a:avLst/>
          </a:prstGeom>
          <a:noFill/>
          <a:ln w="9525">
            <a:solidFill>
              <a:schemeClr val="tx2">
                <a:alpha val="93338"/>
              </a:schemeClr>
            </a:solidFill>
          </a:ln>
        </p:spPr>
      </p:pic>
    </p:spTree>
    <p:extLst>
      <p:ext uri="{BB962C8B-B14F-4D97-AF65-F5344CB8AC3E}">
        <p14:creationId xmlns:p14="http://schemas.microsoft.com/office/powerpoint/2010/main" val="3154171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17ACF2-1A24-5EEA-CAC4-7B472247398A}"/>
              </a:ext>
            </a:extLst>
          </p:cNvPr>
          <p:cNvSpPr>
            <a:spLocks noGrp="1"/>
          </p:cNvSpPr>
          <p:nvPr>
            <p:ph type="body" sz="quarter" idx="10"/>
          </p:nvPr>
        </p:nvSpPr>
        <p:spPr/>
        <p:txBody>
          <a:bodyPr/>
          <a:lstStyle/>
          <a:p>
            <a:r>
              <a:rPr lang="en-US"/>
              <a:t>Appendix: Interest to Inquiry: 4. VIP Outreach Status: ‘Wants to learn more’</a:t>
            </a:r>
          </a:p>
          <a:p>
            <a:endParaRPr lang="en-US"/>
          </a:p>
        </p:txBody>
      </p:sp>
      <p:sp>
        <p:nvSpPr>
          <p:cNvPr id="3" name="Slide Number Placeholder 2">
            <a:extLst>
              <a:ext uri="{FF2B5EF4-FFF2-40B4-BE49-F238E27FC236}">
                <a16:creationId xmlns:a16="http://schemas.microsoft.com/office/drawing/2014/main" id="{AA4B3F12-18C3-0604-871F-1803C74BB33B}"/>
              </a:ext>
            </a:extLst>
          </p:cNvPr>
          <p:cNvSpPr>
            <a:spLocks noGrp="1"/>
          </p:cNvSpPr>
          <p:nvPr>
            <p:ph type="sldNum" sz="quarter" idx="12"/>
          </p:nvPr>
        </p:nvSpPr>
        <p:spPr/>
        <p:txBody>
          <a:bodyPr/>
          <a:lstStyle/>
          <a:p>
            <a:fld id="{3E42D4C3-81CA-9A44-B950-E18D344B504E}" type="slidenum">
              <a:rPr lang="en-US" smtClean="0"/>
              <a:pPr/>
              <a:t>29</a:t>
            </a:fld>
            <a:endParaRPr lang="en-US"/>
          </a:p>
        </p:txBody>
      </p:sp>
      <p:pic>
        <p:nvPicPr>
          <p:cNvPr id="5" name="Picture 4" descr="A screenshot of a document&#10;&#10;Description automatically generated">
            <a:extLst>
              <a:ext uri="{FF2B5EF4-FFF2-40B4-BE49-F238E27FC236}">
                <a16:creationId xmlns:a16="http://schemas.microsoft.com/office/drawing/2014/main" id="{9E66BCEF-4749-FCF9-9409-469FF90FE9DE}"/>
              </a:ext>
            </a:extLst>
          </p:cNvPr>
          <p:cNvPicPr>
            <a:picLocks noChangeAspect="1"/>
          </p:cNvPicPr>
          <p:nvPr/>
        </p:nvPicPr>
        <p:blipFill>
          <a:blip r:embed="rId2"/>
          <a:stretch>
            <a:fillRect/>
          </a:stretch>
        </p:blipFill>
        <p:spPr>
          <a:xfrm>
            <a:off x="982133" y="1161825"/>
            <a:ext cx="10115462" cy="4843457"/>
          </a:xfrm>
          <a:prstGeom prst="rect">
            <a:avLst/>
          </a:prstGeom>
          <a:ln w="9525">
            <a:solidFill>
              <a:schemeClr val="tx2">
                <a:alpha val="92000"/>
              </a:schemeClr>
            </a:solidFill>
          </a:ln>
        </p:spPr>
      </p:pic>
    </p:spTree>
    <p:extLst>
      <p:ext uri="{BB962C8B-B14F-4D97-AF65-F5344CB8AC3E}">
        <p14:creationId xmlns:p14="http://schemas.microsoft.com/office/powerpoint/2010/main" val="71826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45F6D6-C36F-526D-E863-C90541A8D126}"/>
              </a:ext>
            </a:extLst>
          </p:cNvPr>
          <p:cNvSpPr>
            <a:spLocks noGrp="1"/>
          </p:cNvSpPr>
          <p:nvPr>
            <p:ph type="body" sz="quarter" idx="10"/>
          </p:nvPr>
        </p:nvSpPr>
        <p:spPr/>
        <p:txBody>
          <a:bodyPr/>
          <a:lstStyle/>
          <a:p>
            <a:r>
              <a:rPr lang="en-US"/>
              <a:t>Agenda</a:t>
            </a:r>
          </a:p>
        </p:txBody>
      </p:sp>
      <p:sp>
        <p:nvSpPr>
          <p:cNvPr id="3" name="Slide Number Placeholder 2">
            <a:extLst>
              <a:ext uri="{FF2B5EF4-FFF2-40B4-BE49-F238E27FC236}">
                <a16:creationId xmlns:a16="http://schemas.microsoft.com/office/drawing/2014/main" id="{8D266403-135D-6172-CEAC-B285F570A72A}"/>
              </a:ext>
            </a:extLst>
          </p:cNvPr>
          <p:cNvSpPr>
            <a:spLocks noGrp="1"/>
          </p:cNvSpPr>
          <p:nvPr>
            <p:ph type="sldNum" sz="quarter" idx="12"/>
          </p:nvPr>
        </p:nvSpPr>
        <p:spPr/>
        <p:txBody>
          <a:bodyPr/>
          <a:lstStyle/>
          <a:p>
            <a:fld id="{3E42D4C3-81CA-9A44-B950-E18D344B504E}" type="slidenum">
              <a:rPr lang="en-US" smtClean="0"/>
              <a:pPr/>
              <a:t>3</a:t>
            </a:fld>
            <a:endParaRPr lang="en-US"/>
          </a:p>
        </p:txBody>
      </p:sp>
      <p:sp>
        <p:nvSpPr>
          <p:cNvPr id="29" name="Rectangle 28">
            <a:extLst>
              <a:ext uri="{FF2B5EF4-FFF2-40B4-BE49-F238E27FC236}">
                <a16:creationId xmlns:a16="http://schemas.microsoft.com/office/drawing/2014/main" id="{7CE1D518-B011-7D24-B9BB-0D41D1137A8C}"/>
              </a:ext>
            </a:extLst>
          </p:cNvPr>
          <p:cNvSpPr/>
          <p:nvPr/>
        </p:nvSpPr>
        <p:spPr>
          <a:xfrm>
            <a:off x="1889186" y="3098339"/>
            <a:ext cx="996239" cy="97631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30" name="Rectangle 29">
            <a:extLst>
              <a:ext uri="{FF2B5EF4-FFF2-40B4-BE49-F238E27FC236}">
                <a16:creationId xmlns:a16="http://schemas.microsoft.com/office/drawing/2014/main" id="{44007F35-4878-2A05-90BB-BFC81DC6BBF6}"/>
              </a:ext>
            </a:extLst>
          </p:cNvPr>
          <p:cNvSpPr/>
          <p:nvPr/>
        </p:nvSpPr>
        <p:spPr>
          <a:xfrm>
            <a:off x="2885428" y="3099834"/>
            <a:ext cx="1929780" cy="977288"/>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A Big’s Journey From Inquiry to Match</a:t>
            </a:r>
          </a:p>
        </p:txBody>
      </p:sp>
      <p:sp>
        <p:nvSpPr>
          <p:cNvPr id="31" name="TextBox 30">
            <a:extLst>
              <a:ext uri="{FF2B5EF4-FFF2-40B4-BE49-F238E27FC236}">
                <a16:creationId xmlns:a16="http://schemas.microsoft.com/office/drawing/2014/main" id="{66F82E21-E71D-5ADA-24BB-0F15BE130E00}"/>
              </a:ext>
            </a:extLst>
          </p:cNvPr>
          <p:cNvSpPr txBox="1"/>
          <p:nvPr/>
        </p:nvSpPr>
        <p:spPr>
          <a:xfrm>
            <a:off x="2187669" y="3334250"/>
            <a:ext cx="385042" cy="632584"/>
          </a:xfrm>
          <a:prstGeom prst="rect">
            <a:avLst/>
          </a:prstGeom>
          <a:noFill/>
        </p:spPr>
        <p:txBody>
          <a:bodyPr wrap="none" rtlCol="0">
            <a:spAutoFit/>
          </a:bodyPr>
          <a:lstStyle/>
          <a:p>
            <a:r>
              <a:rPr lang="en-US" sz="2800">
                <a:solidFill>
                  <a:schemeClr val="bg1"/>
                </a:solidFill>
                <a:latin typeface="Avenir Book" panose="02000503020000020003" pitchFamily="2" charset="0"/>
              </a:rPr>
              <a:t>2</a:t>
            </a:r>
          </a:p>
        </p:txBody>
      </p:sp>
      <p:sp>
        <p:nvSpPr>
          <p:cNvPr id="32" name="Rectangle 31">
            <a:extLst>
              <a:ext uri="{FF2B5EF4-FFF2-40B4-BE49-F238E27FC236}">
                <a16:creationId xmlns:a16="http://schemas.microsoft.com/office/drawing/2014/main" id="{F637DAD5-0DAC-8673-84D6-0C3EEC84A933}"/>
              </a:ext>
            </a:extLst>
          </p:cNvPr>
          <p:cNvSpPr/>
          <p:nvPr/>
        </p:nvSpPr>
        <p:spPr>
          <a:xfrm>
            <a:off x="10223955" y="3099834"/>
            <a:ext cx="90299" cy="977288"/>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3" name="Rectangle 32">
            <a:extLst>
              <a:ext uri="{FF2B5EF4-FFF2-40B4-BE49-F238E27FC236}">
                <a16:creationId xmlns:a16="http://schemas.microsoft.com/office/drawing/2014/main" id="{C2819A6B-619E-A127-DF8D-E0055654FCC6}"/>
              </a:ext>
            </a:extLst>
          </p:cNvPr>
          <p:cNvSpPr/>
          <p:nvPr/>
        </p:nvSpPr>
        <p:spPr>
          <a:xfrm>
            <a:off x="4894207" y="3099833"/>
            <a:ext cx="5329746" cy="977288"/>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300">
              <a:solidFill>
                <a:schemeClr val="tx2"/>
              </a:solidFill>
              <a:latin typeface="Avenir Book" panose="02000503020000020003" pitchFamily="2" charset="0"/>
            </a:endParaRPr>
          </a:p>
        </p:txBody>
      </p:sp>
      <p:sp>
        <p:nvSpPr>
          <p:cNvPr id="34" name="Rectangle 33">
            <a:extLst>
              <a:ext uri="{FF2B5EF4-FFF2-40B4-BE49-F238E27FC236}">
                <a16:creationId xmlns:a16="http://schemas.microsoft.com/office/drawing/2014/main" id="{F571F6AA-CB73-F459-3F7F-85F9E6EC6E41}"/>
              </a:ext>
            </a:extLst>
          </p:cNvPr>
          <p:cNvSpPr/>
          <p:nvPr/>
        </p:nvSpPr>
        <p:spPr>
          <a:xfrm>
            <a:off x="1889187" y="2042490"/>
            <a:ext cx="996239" cy="977288"/>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35" name="Rectangle 34">
            <a:extLst>
              <a:ext uri="{FF2B5EF4-FFF2-40B4-BE49-F238E27FC236}">
                <a16:creationId xmlns:a16="http://schemas.microsoft.com/office/drawing/2014/main" id="{7B7E1747-8348-683E-773F-94CA2844821A}"/>
              </a:ext>
            </a:extLst>
          </p:cNvPr>
          <p:cNvSpPr/>
          <p:nvPr/>
        </p:nvSpPr>
        <p:spPr>
          <a:xfrm>
            <a:off x="2885430" y="2042490"/>
            <a:ext cx="1929782" cy="977288"/>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Background and Methodology</a:t>
            </a:r>
          </a:p>
        </p:txBody>
      </p:sp>
      <p:sp>
        <p:nvSpPr>
          <p:cNvPr id="36" name="TextBox 35">
            <a:extLst>
              <a:ext uri="{FF2B5EF4-FFF2-40B4-BE49-F238E27FC236}">
                <a16:creationId xmlns:a16="http://schemas.microsoft.com/office/drawing/2014/main" id="{19EC8626-8D7A-1742-C3FA-71DAEFF92306}"/>
              </a:ext>
            </a:extLst>
          </p:cNvPr>
          <p:cNvSpPr txBox="1"/>
          <p:nvPr/>
        </p:nvSpPr>
        <p:spPr>
          <a:xfrm>
            <a:off x="2187669" y="2277128"/>
            <a:ext cx="385042" cy="632584"/>
          </a:xfrm>
          <a:prstGeom prst="rect">
            <a:avLst/>
          </a:prstGeom>
          <a:solidFill>
            <a:schemeClr val="accent5"/>
          </a:solidFill>
        </p:spPr>
        <p:txBody>
          <a:bodyPr wrap="none" rtlCol="0">
            <a:spAutoFit/>
          </a:bodyPr>
          <a:lstStyle/>
          <a:p>
            <a:r>
              <a:rPr lang="en-US" sz="2800">
                <a:solidFill>
                  <a:schemeClr val="bg1"/>
                </a:solidFill>
                <a:latin typeface="Avenir Book" panose="02000503020000020003" pitchFamily="2" charset="0"/>
              </a:rPr>
              <a:t>1</a:t>
            </a:r>
          </a:p>
        </p:txBody>
      </p:sp>
      <p:sp>
        <p:nvSpPr>
          <p:cNvPr id="37" name="Rectangle 36">
            <a:extLst>
              <a:ext uri="{FF2B5EF4-FFF2-40B4-BE49-F238E27FC236}">
                <a16:creationId xmlns:a16="http://schemas.microsoft.com/office/drawing/2014/main" id="{5D41E683-92B3-5266-B68B-8F3EB7217046}"/>
              </a:ext>
            </a:extLst>
          </p:cNvPr>
          <p:cNvSpPr/>
          <p:nvPr/>
        </p:nvSpPr>
        <p:spPr>
          <a:xfrm>
            <a:off x="10223953" y="2042490"/>
            <a:ext cx="90299" cy="977288"/>
          </a:xfrm>
          <a:prstGeom prst="rect">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8" name="Rectangle 37">
            <a:extLst>
              <a:ext uri="{FF2B5EF4-FFF2-40B4-BE49-F238E27FC236}">
                <a16:creationId xmlns:a16="http://schemas.microsoft.com/office/drawing/2014/main" id="{BD667219-1A35-BD79-5906-AB333068A01F}"/>
              </a:ext>
            </a:extLst>
          </p:cNvPr>
          <p:cNvSpPr/>
          <p:nvPr/>
        </p:nvSpPr>
        <p:spPr>
          <a:xfrm>
            <a:off x="4894209" y="2042490"/>
            <a:ext cx="5329745" cy="977288"/>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9" name="TextBox 38">
            <a:extLst>
              <a:ext uri="{FF2B5EF4-FFF2-40B4-BE49-F238E27FC236}">
                <a16:creationId xmlns:a16="http://schemas.microsoft.com/office/drawing/2014/main" id="{061E68CD-1F0B-853A-87A4-AD8BE5DDFEDA}"/>
              </a:ext>
            </a:extLst>
          </p:cNvPr>
          <p:cNvSpPr txBox="1"/>
          <p:nvPr/>
        </p:nvSpPr>
        <p:spPr>
          <a:xfrm>
            <a:off x="4895672" y="3171717"/>
            <a:ext cx="5328280" cy="830997"/>
          </a:xfrm>
          <a:prstGeom prst="rect">
            <a:avLst/>
          </a:prstGeom>
          <a:noFill/>
        </p:spPr>
        <p:txBody>
          <a:bodyPr wrap="square" rtlCol="0">
            <a:spAutoFit/>
          </a:bodyPr>
          <a:lstStyle/>
          <a:p>
            <a:pPr marL="171450" indent="-171450">
              <a:buFont typeface="Arial" panose="020B0604020202020204" pitchFamily="34" charset="0"/>
              <a:buChar char="•"/>
            </a:pPr>
            <a:r>
              <a:rPr lang="en-US" sz="1200">
                <a:solidFill>
                  <a:schemeClr val="tx2"/>
                </a:solidFill>
                <a:latin typeface="Avenir Book" panose="02000503020000020003" pitchFamily="2" charset="0"/>
              </a:rPr>
              <a:t>Analyzing flows used to automate communication processes with inquiring mentors </a:t>
            </a:r>
          </a:p>
          <a:p>
            <a:pPr marL="171450" indent="-171450">
              <a:buFont typeface="Arial" panose="020B0604020202020204" pitchFamily="34" charset="0"/>
              <a:buChar char="•"/>
            </a:pPr>
            <a:r>
              <a:rPr lang="en-US" sz="1200">
                <a:solidFill>
                  <a:schemeClr val="tx2"/>
                </a:solidFill>
                <a:latin typeface="Avenir Book" panose="02000503020000020003" pitchFamily="2" charset="0"/>
              </a:rPr>
              <a:t>Documenting flaws and gaps in communication that may lead to confusion in interview process</a:t>
            </a:r>
          </a:p>
        </p:txBody>
      </p:sp>
      <p:sp>
        <p:nvSpPr>
          <p:cNvPr id="40" name="TextBox 39">
            <a:extLst>
              <a:ext uri="{FF2B5EF4-FFF2-40B4-BE49-F238E27FC236}">
                <a16:creationId xmlns:a16="http://schemas.microsoft.com/office/drawing/2014/main" id="{93A0B707-5129-8CA3-B96E-EAD1E47CD2DC}"/>
              </a:ext>
            </a:extLst>
          </p:cNvPr>
          <p:cNvSpPr txBox="1"/>
          <p:nvPr/>
        </p:nvSpPr>
        <p:spPr>
          <a:xfrm>
            <a:off x="2187718" y="4282258"/>
            <a:ext cx="385042" cy="632583"/>
          </a:xfrm>
          <a:prstGeom prst="rect">
            <a:avLst/>
          </a:prstGeom>
          <a:noFill/>
        </p:spPr>
        <p:txBody>
          <a:bodyPr wrap="none" rtlCol="0">
            <a:spAutoFit/>
          </a:bodyPr>
          <a:lstStyle/>
          <a:p>
            <a:r>
              <a:rPr lang="en-US" sz="2800">
                <a:solidFill>
                  <a:schemeClr val="bg1"/>
                </a:solidFill>
                <a:latin typeface="Avenir Book" panose="02000503020000020003" pitchFamily="2" charset="0"/>
              </a:rPr>
              <a:t>3</a:t>
            </a:r>
          </a:p>
        </p:txBody>
      </p:sp>
      <p:sp>
        <p:nvSpPr>
          <p:cNvPr id="41" name="Rectangle 40">
            <a:extLst>
              <a:ext uri="{FF2B5EF4-FFF2-40B4-BE49-F238E27FC236}">
                <a16:creationId xmlns:a16="http://schemas.microsoft.com/office/drawing/2014/main" id="{D72C1758-BDF7-2142-4E06-88284DC65CF9}"/>
              </a:ext>
            </a:extLst>
          </p:cNvPr>
          <p:cNvSpPr/>
          <p:nvPr/>
        </p:nvSpPr>
        <p:spPr>
          <a:xfrm>
            <a:off x="1889187" y="4158626"/>
            <a:ext cx="996239" cy="977286"/>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42" name="Rectangle 41">
            <a:extLst>
              <a:ext uri="{FF2B5EF4-FFF2-40B4-BE49-F238E27FC236}">
                <a16:creationId xmlns:a16="http://schemas.microsoft.com/office/drawing/2014/main" id="{6F947314-B64F-D774-EC5C-3BEB56EE7A9F}"/>
              </a:ext>
            </a:extLst>
          </p:cNvPr>
          <p:cNvSpPr/>
          <p:nvPr/>
        </p:nvSpPr>
        <p:spPr>
          <a:xfrm>
            <a:off x="2885428" y="4158626"/>
            <a:ext cx="1929782" cy="977286"/>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Next Steps</a:t>
            </a:r>
          </a:p>
        </p:txBody>
      </p:sp>
      <p:sp>
        <p:nvSpPr>
          <p:cNvPr id="43" name="TextBox 42">
            <a:extLst>
              <a:ext uri="{FF2B5EF4-FFF2-40B4-BE49-F238E27FC236}">
                <a16:creationId xmlns:a16="http://schemas.microsoft.com/office/drawing/2014/main" id="{993C01D3-4C9F-E7B2-2C69-5255B37A502E}"/>
              </a:ext>
            </a:extLst>
          </p:cNvPr>
          <p:cNvSpPr txBox="1"/>
          <p:nvPr/>
        </p:nvSpPr>
        <p:spPr>
          <a:xfrm>
            <a:off x="2187669" y="4413094"/>
            <a:ext cx="385042" cy="632583"/>
          </a:xfrm>
          <a:prstGeom prst="rect">
            <a:avLst/>
          </a:prstGeom>
          <a:noFill/>
        </p:spPr>
        <p:txBody>
          <a:bodyPr wrap="none" rtlCol="0">
            <a:spAutoFit/>
          </a:bodyPr>
          <a:lstStyle/>
          <a:p>
            <a:r>
              <a:rPr lang="en-US" sz="2800">
                <a:solidFill>
                  <a:schemeClr val="bg1"/>
                </a:solidFill>
                <a:latin typeface="Avenir Book" panose="02000503020000020003" pitchFamily="2" charset="0"/>
              </a:rPr>
              <a:t>3</a:t>
            </a:r>
          </a:p>
        </p:txBody>
      </p:sp>
      <p:sp>
        <p:nvSpPr>
          <p:cNvPr id="44" name="Rectangle 43">
            <a:extLst>
              <a:ext uri="{FF2B5EF4-FFF2-40B4-BE49-F238E27FC236}">
                <a16:creationId xmlns:a16="http://schemas.microsoft.com/office/drawing/2014/main" id="{BC3906E9-1EE5-400E-A791-A62473BA6776}"/>
              </a:ext>
            </a:extLst>
          </p:cNvPr>
          <p:cNvSpPr/>
          <p:nvPr/>
        </p:nvSpPr>
        <p:spPr>
          <a:xfrm>
            <a:off x="10223954" y="4158626"/>
            <a:ext cx="90299" cy="977286"/>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45" name="Rectangle 44">
            <a:extLst>
              <a:ext uri="{FF2B5EF4-FFF2-40B4-BE49-F238E27FC236}">
                <a16:creationId xmlns:a16="http://schemas.microsoft.com/office/drawing/2014/main" id="{EEB5566B-1CD3-4176-5394-BE5BD8330803}"/>
              </a:ext>
            </a:extLst>
          </p:cNvPr>
          <p:cNvSpPr/>
          <p:nvPr/>
        </p:nvSpPr>
        <p:spPr>
          <a:xfrm>
            <a:off x="4894207" y="4158626"/>
            <a:ext cx="5329746" cy="977286"/>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52" name="TextBox 51">
            <a:extLst>
              <a:ext uri="{FF2B5EF4-FFF2-40B4-BE49-F238E27FC236}">
                <a16:creationId xmlns:a16="http://schemas.microsoft.com/office/drawing/2014/main" id="{D4D3FF2E-8A30-DB56-A2B9-D4D780F98153}"/>
              </a:ext>
            </a:extLst>
          </p:cNvPr>
          <p:cNvSpPr txBox="1"/>
          <p:nvPr/>
        </p:nvSpPr>
        <p:spPr>
          <a:xfrm>
            <a:off x="4894206" y="4400364"/>
            <a:ext cx="5329746" cy="461665"/>
          </a:xfrm>
          <a:prstGeom prst="rect">
            <a:avLst/>
          </a:prstGeom>
          <a:noFill/>
        </p:spPr>
        <p:txBody>
          <a:bodyPr wrap="square" rtlCol="0">
            <a:spAutoFit/>
          </a:bodyPr>
          <a:lstStyle/>
          <a:p>
            <a:pPr marL="173038" indent="-173038">
              <a:buFont typeface="Arial" panose="020B0604020202020204" pitchFamily="34" charset="0"/>
              <a:buChar char="•"/>
            </a:pPr>
            <a:r>
              <a:rPr lang="en-US" sz="1200">
                <a:solidFill>
                  <a:schemeClr val="tx2"/>
                </a:solidFill>
                <a:latin typeface="Avenir Book" panose="02000503020000020003" pitchFamily="2" charset="0"/>
              </a:rPr>
              <a:t>Outlining problems discovered in current communication process</a:t>
            </a:r>
          </a:p>
          <a:p>
            <a:pPr marL="173038" indent="-173038">
              <a:buFont typeface="Arial" panose="020B0604020202020204" pitchFamily="34" charset="0"/>
              <a:buChar char="•"/>
            </a:pPr>
            <a:r>
              <a:rPr lang="en-US" sz="1200">
                <a:solidFill>
                  <a:schemeClr val="tx2"/>
                </a:solidFill>
                <a:latin typeface="Avenir Book" panose="02000503020000020003" pitchFamily="2" charset="0"/>
              </a:rPr>
              <a:t>Laying out timeline for modifications and testing of changes</a:t>
            </a:r>
          </a:p>
        </p:txBody>
      </p:sp>
      <p:sp>
        <p:nvSpPr>
          <p:cNvPr id="53" name="TextBox 52">
            <a:extLst>
              <a:ext uri="{FF2B5EF4-FFF2-40B4-BE49-F238E27FC236}">
                <a16:creationId xmlns:a16="http://schemas.microsoft.com/office/drawing/2014/main" id="{DF479356-3EE0-9899-5340-12CC6C17C74B}"/>
              </a:ext>
            </a:extLst>
          </p:cNvPr>
          <p:cNvSpPr txBox="1"/>
          <p:nvPr/>
        </p:nvSpPr>
        <p:spPr>
          <a:xfrm>
            <a:off x="4895672" y="2362587"/>
            <a:ext cx="5328280" cy="461665"/>
          </a:xfrm>
          <a:prstGeom prst="rect">
            <a:avLst/>
          </a:prstGeom>
          <a:noFill/>
        </p:spPr>
        <p:txBody>
          <a:bodyPr wrap="square" rtlCol="0">
            <a:spAutoFit/>
          </a:bodyPr>
          <a:lstStyle/>
          <a:p>
            <a:pPr marL="171450" indent="-171450">
              <a:buFont typeface="Arial" panose="020B0604020202020204" pitchFamily="34" charset="0"/>
              <a:buChar char="•"/>
            </a:pPr>
            <a:r>
              <a:rPr lang="en-US" sz="1200">
                <a:solidFill>
                  <a:schemeClr val="tx2"/>
                </a:solidFill>
                <a:latin typeface="Avenir Book" panose="02000503020000020003" pitchFamily="2" charset="0"/>
              </a:rPr>
              <a:t>Introduction to the problems faced by BBBSEM in recent years</a:t>
            </a:r>
          </a:p>
          <a:p>
            <a:pPr marL="171450" indent="-171450">
              <a:buFont typeface="Arial" panose="020B0604020202020204" pitchFamily="34" charset="0"/>
              <a:buChar char="•"/>
            </a:pPr>
            <a:r>
              <a:rPr lang="en-US" sz="1200">
                <a:solidFill>
                  <a:schemeClr val="tx2"/>
                </a:solidFill>
                <a:latin typeface="Avenir Book" panose="02000503020000020003" pitchFamily="2" charset="0"/>
              </a:rPr>
              <a:t>Overview of IUCG’s discovery methodology over the last 6 weeks</a:t>
            </a:r>
          </a:p>
        </p:txBody>
      </p:sp>
    </p:spTree>
    <p:extLst>
      <p:ext uri="{BB962C8B-B14F-4D97-AF65-F5344CB8AC3E}">
        <p14:creationId xmlns:p14="http://schemas.microsoft.com/office/powerpoint/2010/main" val="1154831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B9954B-220A-3D9C-ABBC-F1C9BE10FCBE}"/>
              </a:ext>
            </a:extLst>
          </p:cNvPr>
          <p:cNvSpPr>
            <a:spLocks noGrp="1"/>
          </p:cNvSpPr>
          <p:nvPr>
            <p:ph type="body" sz="quarter" idx="10"/>
          </p:nvPr>
        </p:nvSpPr>
        <p:spPr/>
        <p:txBody>
          <a:bodyPr/>
          <a:lstStyle/>
          <a:p>
            <a:r>
              <a:rPr lang="en-US"/>
              <a:t>Appendix: Interest to Inquiry: 5. VIP Outreach Status: BLANK STATUS</a:t>
            </a:r>
          </a:p>
          <a:p>
            <a:endParaRPr lang="en-US"/>
          </a:p>
        </p:txBody>
      </p:sp>
      <p:sp>
        <p:nvSpPr>
          <p:cNvPr id="3" name="Slide Number Placeholder 2">
            <a:extLst>
              <a:ext uri="{FF2B5EF4-FFF2-40B4-BE49-F238E27FC236}">
                <a16:creationId xmlns:a16="http://schemas.microsoft.com/office/drawing/2014/main" id="{A0941D1C-CE89-A50B-BD34-DDF2241CA513}"/>
              </a:ext>
            </a:extLst>
          </p:cNvPr>
          <p:cNvSpPr>
            <a:spLocks noGrp="1"/>
          </p:cNvSpPr>
          <p:nvPr>
            <p:ph type="sldNum" sz="quarter" idx="12"/>
          </p:nvPr>
        </p:nvSpPr>
        <p:spPr/>
        <p:txBody>
          <a:bodyPr/>
          <a:lstStyle/>
          <a:p>
            <a:fld id="{3E42D4C3-81CA-9A44-B950-E18D344B504E}" type="slidenum">
              <a:rPr lang="en-US" smtClean="0"/>
              <a:pPr/>
              <a:t>30</a:t>
            </a:fld>
            <a:endParaRPr lang="en-US"/>
          </a:p>
        </p:txBody>
      </p:sp>
      <p:pic>
        <p:nvPicPr>
          <p:cNvPr id="5" name="Picture 4" descr="A close-up of a document&#10;&#10;Description automatically generated">
            <a:extLst>
              <a:ext uri="{FF2B5EF4-FFF2-40B4-BE49-F238E27FC236}">
                <a16:creationId xmlns:a16="http://schemas.microsoft.com/office/drawing/2014/main" id="{F0E6081D-6FAD-1C8C-5428-4D75231E656F}"/>
              </a:ext>
            </a:extLst>
          </p:cNvPr>
          <p:cNvPicPr>
            <a:picLocks noChangeAspect="1"/>
          </p:cNvPicPr>
          <p:nvPr/>
        </p:nvPicPr>
        <p:blipFill>
          <a:blip r:embed="rId2"/>
          <a:stretch>
            <a:fillRect/>
          </a:stretch>
        </p:blipFill>
        <p:spPr>
          <a:xfrm>
            <a:off x="982133" y="1151948"/>
            <a:ext cx="10249950" cy="4944343"/>
          </a:xfrm>
          <a:prstGeom prst="rect">
            <a:avLst/>
          </a:prstGeom>
          <a:ln>
            <a:solidFill>
              <a:schemeClr val="tx2">
                <a:alpha val="91948"/>
              </a:schemeClr>
            </a:solidFill>
          </a:ln>
        </p:spPr>
      </p:pic>
    </p:spTree>
    <p:extLst>
      <p:ext uri="{BB962C8B-B14F-4D97-AF65-F5344CB8AC3E}">
        <p14:creationId xmlns:p14="http://schemas.microsoft.com/office/powerpoint/2010/main" val="902663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7D186D-1BB4-07F6-EF29-C374DAE8EC22}"/>
              </a:ext>
            </a:extLst>
          </p:cNvPr>
          <p:cNvSpPr>
            <a:spLocks noGrp="1"/>
          </p:cNvSpPr>
          <p:nvPr>
            <p:ph type="body" sz="quarter" idx="10"/>
          </p:nvPr>
        </p:nvSpPr>
        <p:spPr>
          <a:xfrm>
            <a:off x="626533" y="5428252"/>
            <a:ext cx="4737947" cy="332468"/>
          </a:xfrm>
        </p:spPr>
        <p:txBody>
          <a:bodyPr/>
          <a:lstStyle/>
          <a:p>
            <a:r>
              <a:rPr lang="en-US">
                <a:solidFill>
                  <a:schemeClr val="bg1"/>
                </a:solidFill>
                <a:latin typeface="Avenir Book" panose="02000503020000020003" pitchFamily="2" charset="0"/>
              </a:rPr>
              <a:t>Appendix E: Inquiry to Interview</a:t>
            </a:r>
          </a:p>
        </p:txBody>
      </p:sp>
    </p:spTree>
    <p:extLst>
      <p:ext uri="{BB962C8B-B14F-4D97-AF65-F5344CB8AC3E}">
        <p14:creationId xmlns:p14="http://schemas.microsoft.com/office/powerpoint/2010/main" val="307228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4B7A6A-D3EE-9687-9970-D8791FD5E7E5}"/>
              </a:ext>
            </a:extLst>
          </p:cNvPr>
          <p:cNvSpPr>
            <a:spLocks noGrp="1"/>
          </p:cNvSpPr>
          <p:nvPr>
            <p:ph type="body" sz="quarter" idx="10"/>
          </p:nvPr>
        </p:nvSpPr>
        <p:spPr/>
        <p:txBody>
          <a:bodyPr/>
          <a:lstStyle/>
          <a:p>
            <a:r>
              <a:rPr lang="en-US"/>
              <a:t>1. Immediate Actions</a:t>
            </a:r>
          </a:p>
        </p:txBody>
      </p:sp>
      <p:sp>
        <p:nvSpPr>
          <p:cNvPr id="3" name="Slide Number Placeholder 2">
            <a:extLst>
              <a:ext uri="{FF2B5EF4-FFF2-40B4-BE49-F238E27FC236}">
                <a16:creationId xmlns:a16="http://schemas.microsoft.com/office/drawing/2014/main" id="{2603DE70-73F8-8555-2F3D-09C40E39114D}"/>
              </a:ext>
            </a:extLst>
          </p:cNvPr>
          <p:cNvSpPr>
            <a:spLocks noGrp="1"/>
          </p:cNvSpPr>
          <p:nvPr>
            <p:ph type="sldNum" sz="quarter" idx="12"/>
          </p:nvPr>
        </p:nvSpPr>
        <p:spPr/>
        <p:txBody>
          <a:bodyPr/>
          <a:lstStyle/>
          <a:p>
            <a:fld id="{3E42D4C3-81CA-9A44-B950-E18D344B504E}" type="slidenum">
              <a:rPr lang="en-US" smtClean="0"/>
              <a:pPr/>
              <a:t>32</a:t>
            </a:fld>
            <a:endParaRPr lang="en-US"/>
          </a:p>
        </p:txBody>
      </p:sp>
      <p:pic>
        <p:nvPicPr>
          <p:cNvPr id="5" name="Picture 4" descr="A diagram of a company&#10;&#10;Description automatically generated">
            <a:extLst>
              <a:ext uri="{FF2B5EF4-FFF2-40B4-BE49-F238E27FC236}">
                <a16:creationId xmlns:a16="http://schemas.microsoft.com/office/drawing/2014/main" id="{4F522FFE-08E9-FCEF-F98F-0DAEF62E32A0}"/>
              </a:ext>
            </a:extLst>
          </p:cNvPr>
          <p:cNvPicPr>
            <a:picLocks noChangeAspect="1"/>
          </p:cNvPicPr>
          <p:nvPr/>
        </p:nvPicPr>
        <p:blipFill>
          <a:blip r:embed="rId2"/>
          <a:stretch>
            <a:fillRect/>
          </a:stretch>
        </p:blipFill>
        <p:spPr>
          <a:xfrm>
            <a:off x="982133" y="1161699"/>
            <a:ext cx="6301408" cy="5039323"/>
          </a:xfrm>
          <a:prstGeom prst="rect">
            <a:avLst/>
          </a:prstGeom>
          <a:ln w="19050">
            <a:solidFill>
              <a:schemeClr val="bg1">
                <a:lumMod val="85000"/>
              </a:schemeClr>
            </a:solidFill>
          </a:ln>
        </p:spPr>
      </p:pic>
      <p:sp>
        <p:nvSpPr>
          <p:cNvPr id="7" name="TextBox 6">
            <a:extLst>
              <a:ext uri="{FF2B5EF4-FFF2-40B4-BE49-F238E27FC236}">
                <a16:creationId xmlns:a16="http://schemas.microsoft.com/office/drawing/2014/main" id="{38BFCD49-D960-8EC8-88E9-57F1C88BD716}"/>
              </a:ext>
            </a:extLst>
          </p:cNvPr>
          <p:cNvSpPr txBox="1"/>
          <p:nvPr/>
        </p:nvSpPr>
        <p:spPr>
          <a:xfrm>
            <a:off x="7557861" y="3274125"/>
            <a:ext cx="4223973" cy="923330"/>
          </a:xfrm>
          <a:prstGeom prst="rect">
            <a:avLst/>
          </a:prstGeom>
          <a:noFill/>
        </p:spPr>
        <p:txBody>
          <a:bodyPr wrap="square" rtlCol="0">
            <a:spAutoFit/>
          </a:bodyPr>
          <a:lstStyle/>
          <a:p>
            <a:r>
              <a:rPr lang="en-US" b="1" i="0">
                <a:solidFill>
                  <a:schemeClr val="tx2"/>
                </a:solidFill>
                <a:effectLst/>
                <a:latin typeface="Avenir Book" panose="02000503020000020003" pitchFamily="2" charset="0"/>
              </a:rPr>
              <a:t>Flow: Volunteer Outreach || Immediate Actions - V16</a:t>
            </a:r>
          </a:p>
          <a:p>
            <a:endParaRPr lang="en-US"/>
          </a:p>
        </p:txBody>
      </p:sp>
    </p:spTree>
    <p:extLst>
      <p:ext uri="{BB962C8B-B14F-4D97-AF65-F5344CB8AC3E}">
        <p14:creationId xmlns:p14="http://schemas.microsoft.com/office/powerpoint/2010/main" val="2856111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1D3B6B-52C1-0EE7-5DC5-95670884A928}"/>
              </a:ext>
            </a:extLst>
          </p:cNvPr>
          <p:cNvSpPr>
            <a:spLocks noGrp="1"/>
          </p:cNvSpPr>
          <p:nvPr>
            <p:ph type="body" sz="quarter" idx="10"/>
          </p:nvPr>
        </p:nvSpPr>
        <p:spPr/>
        <p:txBody>
          <a:bodyPr/>
          <a:lstStyle/>
          <a:p>
            <a:r>
              <a:rPr lang="en-US"/>
              <a:t>2. Scheduled Actions</a:t>
            </a:r>
          </a:p>
        </p:txBody>
      </p:sp>
      <p:sp>
        <p:nvSpPr>
          <p:cNvPr id="3" name="Slide Number Placeholder 2">
            <a:extLst>
              <a:ext uri="{FF2B5EF4-FFF2-40B4-BE49-F238E27FC236}">
                <a16:creationId xmlns:a16="http://schemas.microsoft.com/office/drawing/2014/main" id="{07FF7628-643D-93FF-5BFE-F034FBDFDAED}"/>
              </a:ext>
            </a:extLst>
          </p:cNvPr>
          <p:cNvSpPr>
            <a:spLocks noGrp="1"/>
          </p:cNvSpPr>
          <p:nvPr>
            <p:ph type="sldNum" sz="quarter" idx="12"/>
          </p:nvPr>
        </p:nvSpPr>
        <p:spPr/>
        <p:txBody>
          <a:bodyPr/>
          <a:lstStyle/>
          <a:p>
            <a:fld id="{3E42D4C3-81CA-9A44-B950-E18D344B504E}" type="slidenum">
              <a:rPr lang="en-US" smtClean="0"/>
              <a:pPr/>
              <a:t>33</a:t>
            </a:fld>
            <a:endParaRPr lang="en-US"/>
          </a:p>
        </p:txBody>
      </p:sp>
      <p:pic>
        <p:nvPicPr>
          <p:cNvPr id="5" name="Picture 4" descr="A diagram of a company&#10;&#10;Description automatically generated with medium confidence">
            <a:extLst>
              <a:ext uri="{FF2B5EF4-FFF2-40B4-BE49-F238E27FC236}">
                <a16:creationId xmlns:a16="http://schemas.microsoft.com/office/drawing/2014/main" id="{79C1676C-F220-AFBD-33F6-4126639F1EF7}"/>
              </a:ext>
            </a:extLst>
          </p:cNvPr>
          <p:cNvPicPr>
            <a:picLocks noChangeAspect="1"/>
          </p:cNvPicPr>
          <p:nvPr/>
        </p:nvPicPr>
        <p:blipFill rotWithShape="1">
          <a:blip r:embed="rId2"/>
          <a:srcRect r="38410"/>
          <a:stretch/>
        </p:blipFill>
        <p:spPr>
          <a:xfrm>
            <a:off x="1352248" y="1082852"/>
            <a:ext cx="10326756" cy="2998474"/>
          </a:xfrm>
          <a:prstGeom prst="rect">
            <a:avLst/>
          </a:prstGeom>
          <a:ln w="19050">
            <a:solidFill>
              <a:schemeClr val="bg1">
                <a:lumMod val="85000"/>
              </a:schemeClr>
            </a:solidFill>
          </a:ln>
        </p:spPr>
      </p:pic>
      <p:pic>
        <p:nvPicPr>
          <p:cNvPr id="6" name="Picture 5" descr="A diagram of a company&#10;&#10;Description automatically generated with medium confidence">
            <a:extLst>
              <a:ext uri="{FF2B5EF4-FFF2-40B4-BE49-F238E27FC236}">
                <a16:creationId xmlns:a16="http://schemas.microsoft.com/office/drawing/2014/main" id="{DDC3C15B-66BA-2180-F7A0-8541107A212A}"/>
              </a:ext>
            </a:extLst>
          </p:cNvPr>
          <p:cNvPicPr>
            <a:picLocks noChangeAspect="1"/>
          </p:cNvPicPr>
          <p:nvPr/>
        </p:nvPicPr>
        <p:blipFill rotWithShape="1">
          <a:blip r:embed="rId2"/>
          <a:srcRect l="61946"/>
          <a:stretch/>
        </p:blipFill>
        <p:spPr>
          <a:xfrm>
            <a:off x="1352248" y="3584544"/>
            <a:ext cx="6380595" cy="2998474"/>
          </a:xfrm>
          <a:prstGeom prst="rect">
            <a:avLst/>
          </a:prstGeom>
          <a:ln w="19050">
            <a:solidFill>
              <a:schemeClr val="bg1">
                <a:lumMod val="85000"/>
              </a:schemeClr>
            </a:solidFill>
          </a:ln>
        </p:spPr>
      </p:pic>
      <p:sp>
        <p:nvSpPr>
          <p:cNvPr id="9" name="TextBox 8">
            <a:extLst>
              <a:ext uri="{FF2B5EF4-FFF2-40B4-BE49-F238E27FC236}">
                <a16:creationId xmlns:a16="http://schemas.microsoft.com/office/drawing/2014/main" id="{7B12D928-05FF-E900-ED6E-57DB2361BB3E}"/>
              </a:ext>
            </a:extLst>
          </p:cNvPr>
          <p:cNvSpPr txBox="1"/>
          <p:nvPr/>
        </p:nvSpPr>
        <p:spPr>
          <a:xfrm>
            <a:off x="7873547" y="4408842"/>
            <a:ext cx="3099254" cy="646331"/>
          </a:xfrm>
          <a:prstGeom prst="rect">
            <a:avLst/>
          </a:prstGeom>
          <a:noFill/>
        </p:spPr>
        <p:txBody>
          <a:bodyPr wrap="square" rtlCol="0">
            <a:spAutoFit/>
          </a:bodyPr>
          <a:lstStyle/>
          <a:p>
            <a:r>
              <a:rPr lang="en-US" b="1" i="0">
                <a:solidFill>
                  <a:schemeClr val="tx2"/>
                </a:solidFill>
                <a:effectLst/>
                <a:latin typeface="Avenir Book" panose="02000503020000020003" pitchFamily="2" charset="0"/>
              </a:rPr>
              <a:t>Flow: Volunteer Outreach || Scheduled Actions - V19</a:t>
            </a:r>
          </a:p>
        </p:txBody>
      </p:sp>
    </p:spTree>
    <p:extLst>
      <p:ext uri="{BB962C8B-B14F-4D97-AF65-F5344CB8AC3E}">
        <p14:creationId xmlns:p14="http://schemas.microsoft.com/office/powerpoint/2010/main" val="1936281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5741DE-8445-0F9E-5EED-6AA0D6C3E0ED}"/>
              </a:ext>
            </a:extLst>
          </p:cNvPr>
          <p:cNvSpPr>
            <a:spLocks noGrp="1"/>
          </p:cNvSpPr>
          <p:nvPr>
            <p:ph type="body" sz="quarter" idx="10"/>
          </p:nvPr>
        </p:nvSpPr>
        <p:spPr/>
        <p:txBody>
          <a:bodyPr/>
          <a:lstStyle/>
          <a:p>
            <a:r>
              <a:rPr lang="en-US"/>
              <a:t>3. Push to Interview </a:t>
            </a:r>
          </a:p>
        </p:txBody>
      </p:sp>
      <p:sp>
        <p:nvSpPr>
          <p:cNvPr id="3" name="Slide Number Placeholder 2">
            <a:extLst>
              <a:ext uri="{FF2B5EF4-FFF2-40B4-BE49-F238E27FC236}">
                <a16:creationId xmlns:a16="http://schemas.microsoft.com/office/drawing/2014/main" id="{4C6029A4-1312-D700-7DDF-259B6A317ACD}"/>
              </a:ext>
            </a:extLst>
          </p:cNvPr>
          <p:cNvSpPr>
            <a:spLocks noGrp="1"/>
          </p:cNvSpPr>
          <p:nvPr>
            <p:ph type="sldNum" sz="quarter" idx="12"/>
          </p:nvPr>
        </p:nvSpPr>
        <p:spPr/>
        <p:txBody>
          <a:bodyPr/>
          <a:lstStyle/>
          <a:p>
            <a:fld id="{3E42D4C3-81CA-9A44-B950-E18D344B504E}" type="slidenum">
              <a:rPr lang="en-US" smtClean="0"/>
              <a:pPr/>
              <a:t>34</a:t>
            </a:fld>
            <a:endParaRPr lang="en-US"/>
          </a:p>
        </p:txBody>
      </p:sp>
      <p:pic>
        <p:nvPicPr>
          <p:cNvPr id="5" name="Picture 4" descr="A screenshot of a computer&#10;&#10;Description automatically generated">
            <a:extLst>
              <a:ext uri="{FF2B5EF4-FFF2-40B4-BE49-F238E27FC236}">
                <a16:creationId xmlns:a16="http://schemas.microsoft.com/office/drawing/2014/main" id="{7CA32D34-75A0-ADCC-B93C-24F8BB21E92D}"/>
              </a:ext>
            </a:extLst>
          </p:cNvPr>
          <p:cNvPicPr>
            <a:picLocks noChangeAspect="1"/>
          </p:cNvPicPr>
          <p:nvPr/>
        </p:nvPicPr>
        <p:blipFill rotWithShape="1">
          <a:blip r:embed="rId3"/>
          <a:srcRect l="631" t="53115" r="40899" b="1940"/>
          <a:stretch/>
        </p:blipFill>
        <p:spPr>
          <a:xfrm>
            <a:off x="1457000" y="991382"/>
            <a:ext cx="4387537" cy="204111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7FD9E7B-5BE0-5E51-E689-5B95BEC14AA6}"/>
              </a:ext>
            </a:extLst>
          </p:cNvPr>
          <p:cNvPicPr>
            <a:picLocks noChangeAspect="1"/>
          </p:cNvPicPr>
          <p:nvPr/>
        </p:nvPicPr>
        <p:blipFill>
          <a:blip r:embed="rId3"/>
          <a:stretch>
            <a:fillRect/>
          </a:stretch>
        </p:blipFill>
        <p:spPr>
          <a:xfrm>
            <a:off x="0" y="-4911271"/>
            <a:ext cx="7772400" cy="4703816"/>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3617C2D9-A4DE-08AD-783C-18AA25741D09}"/>
              </a:ext>
            </a:extLst>
          </p:cNvPr>
          <p:cNvPicPr>
            <a:picLocks noChangeAspect="1"/>
          </p:cNvPicPr>
          <p:nvPr/>
        </p:nvPicPr>
        <p:blipFill>
          <a:blip r:embed="rId4"/>
          <a:stretch>
            <a:fillRect/>
          </a:stretch>
        </p:blipFill>
        <p:spPr>
          <a:xfrm>
            <a:off x="0" y="7105755"/>
            <a:ext cx="7772400" cy="4912807"/>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E8FC0861-8E37-C64F-0F19-5A124BFA022F}"/>
              </a:ext>
            </a:extLst>
          </p:cNvPr>
          <p:cNvPicPr>
            <a:picLocks noChangeAspect="1"/>
          </p:cNvPicPr>
          <p:nvPr/>
        </p:nvPicPr>
        <p:blipFill rotWithShape="1">
          <a:blip r:embed="rId4"/>
          <a:srcRect l="739" t="51570" r="39691" b="931"/>
          <a:stretch/>
        </p:blipFill>
        <p:spPr>
          <a:xfrm>
            <a:off x="1467683" y="3787952"/>
            <a:ext cx="4387536" cy="2211323"/>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BC2D285-6ACC-21C9-9DC5-484D3B067D9C}"/>
              </a:ext>
            </a:extLst>
          </p:cNvPr>
          <p:cNvPicPr>
            <a:picLocks noChangeAspect="1"/>
          </p:cNvPicPr>
          <p:nvPr/>
        </p:nvPicPr>
        <p:blipFill>
          <a:blip r:embed="rId5"/>
          <a:stretch>
            <a:fillRect/>
          </a:stretch>
        </p:blipFill>
        <p:spPr>
          <a:xfrm>
            <a:off x="12395200" y="1072921"/>
            <a:ext cx="7772400" cy="466614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1DB0F027-697C-1616-B131-148519E9E07D}"/>
              </a:ext>
            </a:extLst>
          </p:cNvPr>
          <p:cNvPicPr>
            <a:picLocks noChangeAspect="1"/>
          </p:cNvPicPr>
          <p:nvPr/>
        </p:nvPicPr>
        <p:blipFill rotWithShape="1">
          <a:blip r:embed="rId5"/>
          <a:srcRect l="920" t="53564" r="39691" b="1128"/>
          <a:stretch/>
        </p:blipFill>
        <p:spPr>
          <a:xfrm>
            <a:off x="6347465" y="2524655"/>
            <a:ext cx="4615995" cy="2114149"/>
          </a:xfrm>
          <a:prstGeom prst="rect">
            <a:avLst/>
          </a:prstGeom>
        </p:spPr>
      </p:pic>
      <p:sp>
        <p:nvSpPr>
          <p:cNvPr id="16" name="TextBox 1">
            <a:extLst>
              <a:ext uri="{FF2B5EF4-FFF2-40B4-BE49-F238E27FC236}">
                <a16:creationId xmlns:a16="http://schemas.microsoft.com/office/drawing/2014/main" id="{EC11ECA4-4B2E-7309-162D-4604EDBB6216}"/>
              </a:ext>
            </a:extLst>
          </p:cNvPr>
          <p:cNvSpPr txBox="1"/>
          <p:nvPr/>
        </p:nvSpPr>
        <p:spPr>
          <a:xfrm>
            <a:off x="1892235" y="3085737"/>
            <a:ext cx="3517066" cy="646331"/>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a:latin typeface="Avenir Book" panose="02000503020000020003" pitchFamily="2" charset="0"/>
              </a:rPr>
              <a:t>Template Name</a:t>
            </a:r>
            <a:r>
              <a:rPr lang="en-US" sz="1200">
                <a:latin typeface="Avenir Book" panose="02000503020000020003" pitchFamily="2" charset="0"/>
              </a:rPr>
              <a:t>: VIP mentor outreach 1</a:t>
            </a:r>
          </a:p>
          <a:p>
            <a:pPr algn="ctr"/>
            <a:r>
              <a:rPr lang="en-US" sz="1200" i="1">
                <a:latin typeface="Avenir Book" panose="02000503020000020003" pitchFamily="2" charset="0"/>
              </a:rPr>
              <a:t>Flow Used: </a:t>
            </a:r>
            <a:r>
              <a:rPr lang="en-US" sz="1200">
                <a:effectLst/>
                <a:latin typeface="Avenir Book" panose="02000503020000020003" pitchFamily="2" charset="0"/>
              </a:rPr>
              <a:t>Volunteer Outreach || Immediate Actions - V16</a:t>
            </a:r>
          </a:p>
        </p:txBody>
      </p:sp>
      <p:sp>
        <p:nvSpPr>
          <p:cNvPr id="17" name="TextBox 1">
            <a:extLst>
              <a:ext uri="{FF2B5EF4-FFF2-40B4-BE49-F238E27FC236}">
                <a16:creationId xmlns:a16="http://schemas.microsoft.com/office/drawing/2014/main" id="{0472871A-5A5C-573A-D830-F7DF5532E343}"/>
              </a:ext>
            </a:extLst>
          </p:cNvPr>
          <p:cNvSpPr txBox="1"/>
          <p:nvPr/>
        </p:nvSpPr>
        <p:spPr>
          <a:xfrm>
            <a:off x="1892235" y="6061103"/>
            <a:ext cx="3517066" cy="646331"/>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a:latin typeface="Avenir Book" panose="02000503020000020003" pitchFamily="2" charset="0"/>
              </a:rPr>
              <a:t>Template Name</a:t>
            </a:r>
            <a:r>
              <a:rPr lang="en-US" sz="1200">
                <a:latin typeface="Avenir Book" panose="02000503020000020003" pitchFamily="2" charset="0"/>
              </a:rPr>
              <a:t>: VIP mentor outreach 2</a:t>
            </a:r>
          </a:p>
          <a:p>
            <a:pPr algn="ctr"/>
            <a:r>
              <a:rPr lang="en-US" sz="1200" i="1">
                <a:latin typeface="Avenir Book" panose="02000503020000020003" pitchFamily="2" charset="0"/>
              </a:rPr>
              <a:t>Flow Used: </a:t>
            </a:r>
            <a:r>
              <a:rPr lang="en-US" sz="1200">
                <a:effectLst/>
                <a:latin typeface="Avenir Book" panose="02000503020000020003" pitchFamily="2" charset="0"/>
              </a:rPr>
              <a:t>Volunteer Outreach || Scheduled Actions - V19</a:t>
            </a:r>
          </a:p>
        </p:txBody>
      </p:sp>
      <p:sp>
        <p:nvSpPr>
          <p:cNvPr id="18" name="TextBox 1">
            <a:extLst>
              <a:ext uri="{FF2B5EF4-FFF2-40B4-BE49-F238E27FC236}">
                <a16:creationId xmlns:a16="http://schemas.microsoft.com/office/drawing/2014/main" id="{737CB4C2-9C29-C9CA-49A1-B72EA75725C0}"/>
              </a:ext>
            </a:extLst>
          </p:cNvPr>
          <p:cNvSpPr txBox="1"/>
          <p:nvPr/>
        </p:nvSpPr>
        <p:spPr>
          <a:xfrm>
            <a:off x="6896929" y="4730359"/>
            <a:ext cx="3517066" cy="646331"/>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a:latin typeface="Avenir Book" panose="02000503020000020003" pitchFamily="2" charset="0"/>
              </a:rPr>
              <a:t>Template Name</a:t>
            </a:r>
            <a:r>
              <a:rPr lang="en-US" sz="1200">
                <a:latin typeface="Avenir Book" panose="02000503020000020003" pitchFamily="2" charset="0"/>
              </a:rPr>
              <a:t>: VIP mentor outreach 3</a:t>
            </a:r>
          </a:p>
          <a:p>
            <a:pPr algn="ctr"/>
            <a:r>
              <a:rPr lang="en-US" sz="1200" i="1">
                <a:latin typeface="Avenir Book" panose="02000503020000020003" pitchFamily="2" charset="0"/>
              </a:rPr>
              <a:t>Flow Used: </a:t>
            </a:r>
            <a:r>
              <a:rPr lang="en-US" sz="1200">
                <a:effectLst/>
                <a:latin typeface="Avenir Book" panose="02000503020000020003" pitchFamily="2" charset="0"/>
              </a:rPr>
              <a:t>Volunteer Outreach || Scheduled Actions - V19</a:t>
            </a:r>
          </a:p>
        </p:txBody>
      </p:sp>
    </p:spTree>
    <p:extLst>
      <p:ext uri="{BB962C8B-B14F-4D97-AF65-F5344CB8AC3E}">
        <p14:creationId xmlns:p14="http://schemas.microsoft.com/office/powerpoint/2010/main" val="3825649814"/>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03FE06-CC6A-DA8B-99D5-7A08EF139F76}"/>
              </a:ext>
            </a:extLst>
          </p:cNvPr>
          <p:cNvSpPr>
            <a:spLocks noGrp="1"/>
          </p:cNvSpPr>
          <p:nvPr>
            <p:ph type="body" sz="quarter" idx="10"/>
          </p:nvPr>
        </p:nvSpPr>
        <p:spPr/>
        <p:txBody>
          <a:bodyPr/>
          <a:lstStyle/>
          <a:p>
            <a:r>
              <a:rPr lang="en-US"/>
              <a:t>4. Push to Chat (CEE) </a:t>
            </a:r>
          </a:p>
        </p:txBody>
      </p:sp>
      <p:sp>
        <p:nvSpPr>
          <p:cNvPr id="3" name="Slide Number Placeholder 2">
            <a:extLst>
              <a:ext uri="{FF2B5EF4-FFF2-40B4-BE49-F238E27FC236}">
                <a16:creationId xmlns:a16="http://schemas.microsoft.com/office/drawing/2014/main" id="{4E8989C4-16FB-96C6-A0C1-96058BD68A3B}"/>
              </a:ext>
            </a:extLst>
          </p:cNvPr>
          <p:cNvSpPr>
            <a:spLocks noGrp="1"/>
          </p:cNvSpPr>
          <p:nvPr>
            <p:ph type="sldNum" sz="quarter" idx="12"/>
          </p:nvPr>
        </p:nvSpPr>
        <p:spPr/>
        <p:txBody>
          <a:bodyPr/>
          <a:lstStyle/>
          <a:p>
            <a:fld id="{3E42D4C3-81CA-9A44-B950-E18D344B504E}" type="slidenum">
              <a:rPr lang="en-US" smtClean="0"/>
              <a:pPr/>
              <a:t>35</a:t>
            </a:fld>
            <a:endParaRPr lang="en-US"/>
          </a:p>
        </p:txBody>
      </p:sp>
      <p:pic>
        <p:nvPicPr>
          <p:cNvPr id="5" name="Picture 4" descr="A screenshot of a computer&#10;&#10;Description automatically generated">
            <a:extLst>
              <a:ext uri="{FF2B5EF4-FFF2-40B4-BE49-F238E27FC236}">
                <a16:creationId xmlns:a16="http://schemas.microsoft.com/office/drawing/2014/main" id="{8D2DC4AC-FE28-B8A5-4925-E04F4B567A14}"/>
              </a:ext>
            </a:extLst>
          </p:cNvPr>
          <p:cNvPicPr>
            <a:picLocks noChangeAspect="1"/>
          </p:cNvPicPr>
          <p:nvPr/>
        </p:nvPicPr>
        <p:blipFill>
          <a:blip r:embed="rId2"/>
          <a:stretch>
            <a:fillRect/>
          </a:stretch>
        </p:blipFill>
        <p:spPr>
          <a:xfrm>
            <a:off x="0" y="-4604928"/>
            <a:ext cx="7564582" cy="442086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C17BE36-5B71-DDB3-3B02-67294F3EBFFC}"/>
              </a:ext>
            </a:extLst>
          </p:cNvPr>
          <p:cNvPicPr>
            <a:picLocks noChangeAspect="1"/>
          </p:cNvPicPr>
          <p:nvPr/>
        </p:nvPicPr>
        <p:blipFill rotWithShape="1">
          <a:blip r:embed="rId2"/>
          <a:srcRect l="1344" t="54197" r="41199"/>
          <a:stretch/>
        </p:blipFill>
        <p:spPr>
          <a:xfrm>
            <a:off x="1443772" y="1023537"/>
            <a:ext cx="4144291" cy="193075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DCDDFBD-20EB-0BF2-7D54-E25C1BFFE8AF}"/>
              </a:ext>
            </a:extLst>
          </p:cNvPr>
          <p:cNvPicPr>
            <a:picLocks noChangeAspect="1"/>
          </p:cNvPicPr>
          <p:nvPr/>
        </p:nvPicPr>
        <p:blipFill>
          <a:blip r:embed="rId3"/>
          <a:stretch>
            <a:fillRect/>
          </a:stretch>
        </p:blipFill>
        <p:spPr>
          <a:xfrm>
            <a:off x="0" y="7138533"/>
            <a:ext cx="7772400" cy="479028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82EF124-0DE5-DD0C-8B73-C4185161660B}"/>
              </a:ext>
            </a:extLst>
          </p:cNvPr>
          <p:cNvPicPr>
            <a:picLocks noChangeAspect="1"/>
          </p:cNvPicPr>
          <p:nvPr/>
        </p:nvPicPr>
        <p:blipFill rotWithShape="1">
          <a:blip r:embed="rId3"/>
          <a:srcRect t="51018" r="40972"/>
          <a:stretch/>
        </p:blipFill>
        <p:spPr>
          <a:xfrm>
            <a:off x="1447969" y="3777067"/>
            <a:ext cx="4140094" cy="211735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FAED3A0-0878-EA00-2A7D-868BF663C26B}"/>
              </a:ext>
            </a:extLst>
          </p:cNvPr>
          <p:cNvPicPr>
            <a:picLocks noChangeAspect="1"/>
          </p:cNvPicPr>
          <p:nvPr/>
        </p:nvPicPr>
        <p:blipFill rotWithShape="1">
          <a:blip r:embed="rId4"/>
          <a:srcRect l="725" t="53604" r="40972"/>
          <a:stretch/>
        </p:blipFill>
        <p:spPr>
          <a:xfrm>
            <a:off x="6275307" y="2307003"/>
            <a:ext cx="4531553" cy="2117355"/>
          </a:xfrm>
          <a:prstGeom prst="rect">
            <a:avLst/>
          </a:prstGeom>
        </p:spPr>
      </p:pic>
      <p:sp>
        <p:nvSpPr>
          <p:cNvPr id="12" name="TextBox 1">
            <a:extLst>
              <a:ext uri="{FF2B5EF4-FFF2-40B4-BE49-F238E27FC236}">
                <a16:creationId xmlns:a16="http://schemas.microsoft.com/office/drawing/2014/main" id="{C9A64F8A-77D0-A9C1-B8A2-813655745B20}"/>
              </a:ext>
            </a:extLst>
          </p:cNvPr>
          <p:cNvSpPr txBox="1"/>
          <p:nvPr/>
        </p:nvSpPr>
        <p:spPr>
          <a:xfrm>
            <a:off x="1757384" y="3042516"/>
            <a:ext cx="3517066" cy="646331"/>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a:latin typeface="Avenir Book" panose="02000503020000020003" pitchFamily="2" charset="0"/>
              </a:rPr>
              <a:t>Template Name</a:t>
            </a:r>
            <a:r>
              <a:rPr lang="en-US" sz="1200">
                <a:latin typeface="Avenir Book" panose="02000503020000020003" pitchFamily="2" charset="0"/>
              </a:rPr>
              <a:t>: VIP learn more outreach 1</a:t>
            </a:r>
          </a:p>
          <a:p>
            <a:pPr algn="ctr"/>
            <a:r>
              <a:rPr lang="en-US" sz="1200" i="1">
                <a:latin typeface="Avenir Book" panose="02000503020000020003" pitchFamily="2" charset="0"/>
              </a:rPr>
              <a:t>Flow Used: </a:t>
            </a:r>
            <a:r>
              <a:rPr lang="en-US" sz="1200">
                <a:effectLst/>
                <a:latin typeface="Avenir Book" panose="02000503020000020003" pitchFamily="2" charset="0"/>
              </a:rPr>
              <a:t>Volunteer Outreach || Immediate Actions - V16</a:t>
            </a:r>
          </a:p>
        </p:txBody>
      </p:sp>
      <p:sp>
        <p:nvSpPr>
          <p:cNvPr id="13" name="TextBox 1">
            <a:extLst>
              <a:ext uri="{FF2B5EF4-FFF2-40B4-BE49-F238E27FC236}">
                <a16:creationId xmlns:a16="http://schemas.microsoft.com/office/drawing/2014/main" id="{92D9AE69-3589-4D19-3F0B-FCCE5940DCAF}"/>
              </a:ext>
            </a:extLst>
          </p:cNvPr>
          <p:cNvSpPr txBox="1"/>
          <p:nvPr/>
        </p:nvSpPr>
        <p:spPr>
          <a:xfrm>
            <a:off x="6782550" y="4512578"/>
            <a:ext cx="3517066" cy="646331"/>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a:latin typeface="Avenir Book" panose="02000503020000020003" pitchFamily="2" charset="0"/>
              </a:rPr>
              <a:t>Template Name</a:t>
            </a:r>
            <a:r>
              <a:rPr lang="en-US" sz="1200">
                <a:latin typeface="Avenir Book" panose="02000503020000020003" pitchFamily="2" charset="0"/>
              </a:rPr>
              <a:t>: VIP learn more outreach 3</a:t>
            </a:r>
          </a:p>
          <a:p>
            <a:pPr algn="ctr"/>
            <a:r>
              <a:rPr lang="en-US" sz="1200" i="1">
                <a:latin typeface="Avenir Book" panose="02000503020000020003" pitchFamily="2" charset="0"/>
              </a:rPr>
              <a:t>Flow Used: </a:t>
            </a:r>
            <a:r>
              <a:rPr lang="en-US" sz="1200">
                <a:effectLst/>
                <a:latin typeface="Avenir Book" panose="02000503020000020003" pitchFamily="2" charset="0"/>
              </a:rPr>
              <a:t>Volunteer Outreach || Scheduled Actions - V19</a:t>
            </a:r>
          </a:p>
        </p:txBody>
      </p:sp>
      <p:sp>
        <p:nvSpPr>
          <p:cNvPr id="14" name="TextBox 1">
            <a:extLst>
              <a:ext uri="{FF2B5EF4-FFF2-40B4-BE49-F238E27FC236}">
                <a16:creationId xmlns:a16="http://schemas.microsoft.com/office/drawing/2014/main" id="{D874DB94-5E83-1657-8256-FFF3536B11D5}"/>
              </a:ext>
            </a:extLst>
          </p:cNvPr>
          <p:cNvSpPr txBox="1"/>
          <p:nvPr/>
        </p:nvSpPr>
        <p:spPr>
          <a:xfrm>
            <a:off x="1757384" y="5982642"/>
            <a:ext cx="3517066" cy="646331"/>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a:latin typeface="Avenir Book" panose="02000503020000020003" pitchFamily="2" charset="0"/>
              </a:rPr>
              <a:t>Template Name</a:t>
            </a:r>
            <a:r>
              <a:rPr lang="en-US" sz="1200">
                <a:latin typeface="Avenir Book" panose="02000503020000020003" pitchFamily="2" charset="0"/>
              </a:rPr>
              <a:t>: VIP learn more outreach 2</a:t>
            </a:r>
          </a:p>
          <a:p>
            <a:pPr algn="ctr"/>
            <a:r>
              <a:rPr lang="en-US" sz="1200" i="1">
                <a:latin typeface="Avenir Book" panose="02000503020000020003" pitchFamily="2" charset="0"/>
              </a:rPr>
              <a:t>Flow Used: </a:t>
            </a:r>
            <a:r>
              <a:rPr lang="en-US" sz="1200">
                <a:effectLst/>
                <a:latin typeface="Avenir Book" panose="02000503020000020003" pitchFamily="2" charset="0"/>
              </a:rPr>
              <a:t>Volunteer Outreach || Scheduled Actions - V19</a:t>
            </a:r>
          </a:p>
        </p:txBody>
      </p:sp>
      <p:pic>
        <p:nvPicPr>
          <p:cNvPr id="29" name="Picture 28" descr="A screenshot of a computer&#10;&#10;Description automatically generated">
            <a:extLst>
              <a:ext uri="{FF2B5EF4-FFF2-40B4-BE49-F238E27FC236}">
                <a16:creationId xmlns:a16="http://schemas.microsoft.com/office/drawing/2014/main" id="{FE571DA1-5298-1D65-5D6D-831F09054F3A}"/>
              </a:ext>
            </a:extLst>
          </p:cNvPr>
          <p:cNvPicPr>
            <a:picLocks noChangeAspect="1"/>
          </p:cNvPicPr>
          <p:nvPr/>
        </p:nvPicPr>
        <p:blipFill>
          <a:blip r:embed="rId5"/>
          <a:stretch>
            <a:fillRect/>
          </a:stretch>
        </p:blipFill>
        <p:spPr>
          <a:xfrm>
            <a:off x="12384891" y="1083844"/>
            <a:ext cx="7772400" cy="4563672"/>
          </a:xfrm>
          <a:prstGeom prst="rect">
            <a:avLst/>
          </a:prstGeom>
        </p:spPr>
      </p:pic>
    </p:spTree>
    <p:extLst>
      <p:ext uri="{BB962C8B-B14F-4D97-AF65-F5344CB8AC3E}">
        <p14:creationId xmlns:p14="http://schemas.microsoft.com/office/powerpoint/2010/main" val="2456884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66555B-A7E8-26CB-DCC0-D4DFF982F14E}"/>
              </a:ext>
            </a:extLst>
          </p:cNvPr>
          <p:cNvSpPr>
            <a:spLocks noGrp="1"/>
          </p:cNvSpPr>
          <p:nvPr>
            <p:ph type="body" sz="quarter" idx="10"/>
          </p:nvPr>
        </p:nvSpPr>
        <p:spPr/>
        <p:txBody>
          <a:bodyPr/>
          <a:lstStyle/>
          <a:p>
            <a:r>
              <a:rPr lang="en-US"/>
              <a:t>5. Push to Chat (CRS)</a:t>
            </a:r>
          </a:p>
        </p:txBody>
      </p:sp>
      <p:sp>
        <p:nvSpPr>
          <p:cNvPr id="3" name="Slide Number Placeholder 2">
            <a:extLst>
              <a:ext uri="{FF2B5EF4-FFF2-40B4-BE49-F238E27FC236}">
                <a16:creationId xmlns:a16="http://schemas.microsoft.com/office/drawing/2014/main" id="{94F4D04F-2BDD-F336-4C75-4D5BF0798B34}"/>
              </a:ext>
            </a:extLst>
          </p:cNvPr>
          <p:cNvSpPr>
            <a:spLocks noGrp="1"/>
          </p:cNvSpPr>
          <p:nvPr>
            <p:ph type="sldNum" sz="quarter" idx="12"/>
          </p:nvPr>
        </p:nvSpPr>
        <p:spPr/>
        <p:txBody>
          <a:bodyPr/>
          <a:lstStyle/>
          <a:p>
            <a:fld id="{3E42D4C3-81CA-9A44-B950-E18D344B504E}" type="slidenum">
              <a:rPr lang="en-US" smtClean="0"/>
              <a:pPr/>
              <a:t>36</a:t>
            </a:fld>
            <a:endParaRPr lang="en-US"/>
          </a:p>
        </p:txBody>
      </p:sp>
      <p:pic>
        <p:nvPicPr>
          <p:cNvPr id="5" name="Picture 4" descr="A screenshot of a computer&#10;&#10;Description automatically generated">
            <a:extLst>
              <a:ext uri="{FF2B5EF4-FFF2-40B4-BE49-F238E27FC236}">
                <a16:creationId xmlns:a16="http://schemas.microsoft.com/office/drawing/2014/main" id="{22C13F39-EA01-6EEF-D6E2-56F0C174A246}"/>
              </a:ext>
            </a:extLst>
          </p:cNvPr>
          <p:cNvPicPr>
            <a:picLocks noChangeAspect="1"/>
          </p:cNvPicPr>
          <p:nvPr/>
        </p:nvPicPr>
        <p:blipFill>
          <a:blip r:embed="rId2"/>
          <a:stretch>
            <a:fillRect/>
          </a:stretch>
        </p:blipFill>
        <p:spPr>
          <a:xfrm>
            <a:off x="0" y="-4731829"/>
            <a:ext cx="7772400" cy="458389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536E9ED-EF6B-5C2E-D88A-3BA6BAA93955}"/>
              </a:ext>
            </a:extLst>
          </p:cNvPr>
          <p:cNvPicPr>
            <a:picLocks noChangeAspect="1"/>
          </p:cNvPicPr>
          <p:nvPr/>
        </p:nvPicPr>
        <p:blipFill rotWithShape="1">
          <a:blip r:embed="rId2"/>
          <a:srcRect l="998" t="54077" r="41094"/>
          <a:stretch/>
        </p:blipFill>
        <p:spPr>
          <a:xfrm>
            <a:off x="1514794" y="1031084"/>
            <a:ext cx="4362224" cy="204019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3F5A3E2B-3888-FC57-C958-3033C60A0494}"/>
              </a:ext>
            </a:extLst>
          </p:cNvPr>
          <p:cNvPicPr>
            <a:picLocks noChangeAspect="1"/>
          </p:cNvPicPr>
          <p:nvPr/>
        </p:nvPicPr>
        <p:blipFill>
          <a:blip r:embed="rId3"/>
          <a:stretch>
            <a:fillRect/>
          </a:stretch>
        </p:blipFill>
        <p:spPr>
          <a:xfrm>
            <a:off x="0" y="7032098"/>
            <a:ext cx="7772400" cy="464456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C6E8DB6-E1A9-CF8E-7509-8520A7773F11}"/>
              </a:ext>
            </a:extLst>
          </p:cNvPr>
          <p:cNvPicPr>
            <a:picLocks noChangeAspect="1"/>
          </p:cNvPicPr>
          <p:nvPr/>
        </p:nvPicPr>
        <p:blipFill>
          <a:blip r:embed="rId4"/>
          <a:stretch>
            <a:fillRect/>
          </a:stretch>
        </p:blipFill>
        <p:spPr>
          <a:xfrm>
            <a:off x="12429534" y="1147317"/>
            <a:ext cx="7772400" cy="4563366"/>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2AEDA1B4-CA0D-BBD4-D064-3BEAF91E149E}"/>
              </a:ext>
            </a:extLst>
          </p:cNvPr>
          <p:cNvPicPr>
            <a:picLocks noChangeAspect="1"/>
          </p:cNvPicPr>
          <p:nvPr/>
        </p:nvPicPr>
        <p:blipFill rotWithShape="1">
          <a:blip r:embed="rId4"/>
          <a:srcRect l="997" t="54321" r="41094"/>
          <a:stretch/>
        </p:blipFill>
        <p:spPr>
          <a:xfrm>
            <a:off x="6522129" y="2510315"/>
            <a:ext cx="4500880" cy="2084514"/>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3F9342A0-1D41-DDD9-0CE7-5AF00993DE91}"/>
              </a:ext>
            </a:extLst>
          </p:cNvPr>
          <p:cNvPicPr>
            <a:picLocks noChangeAspect="1"/>
          </p:cNvPicPr>
          <p:nvPr/>
        </p:nvPicPr>
        <p:blipFill rotWithShape="1">
          <a:blip r:embed="rId3"/>
          <a:srcRect l="1045" t="53671" r="41046"/>
          <a:stretch/>
        </p:blipFill>
        <p:spPr>
          <a:xfrm>
            <a:off x="1514794" y="3811973"/>
            <a:ext cx="4362224" cy="2085500"/>
          </a:xfrm>
          <a:prstGeom prst="rect">
            <a:avLst/>
          </a:prstGeom>
        </p:spPr>
      </p:pic>
      <p:sp>
        <p:nvSpPr>
          <p:cNvPr id="13" name="TextBox 1">
            <a:extLst>
              <a:ext uri="{FF2B5EF4-FFF2-40B4-BE49-F238E27FC236}">
                <a16:creationId xmlns:a16="http://schemas.microsoft.com/office/drawing/2014/main" id="{DBD55BB8-AD0C-A5A2-48E1-CD2FE0E2C411}"/>
              </a:ext>
            </a:extLst>
          </p:cNvPr>
          <p:cNvSpPr txBox="1"/>
          <p:nvPr/>
        </p:nvSpPr>
        <p:spPr>
          <a:xfrm>
            <a:off x="1934335" y="3113593"/>
            <a:ext cx="3517066" cy="646331"/>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a:latin typeface="Avenir Book" panose="02000503020000020003" pitchFamily="2" charset="0"/>
              </a:rPr>
              <a:t>Template Name</a:t>
            </a:r>
            <a:r>
              <a:rPr lang="en-US" sz="1200">
                <a:latin typeface="Avenir Book" panose="02000503020000020003" pitchFamily="2" charset="0"/>
              </a:rPr>
              <a:t>: VIP learn more outreach 1</a:t>
            </a:r>
          </a:p>
          <a:p>
            <a:pPr algn="ctr"/>
            <a:r>
              <a:rPr lang="en-US" sz="1200" i="1">
                <a:latin typeface="Avenir Book" panose="02000503020000020003" pitchFamily="2" charset="0"/>
              </a:rPr>
              <a:t>Flow Used: </a:t>
            </a:r>
            <a:r>
              <a:rPr lang="en-US" sz="1200">
                <a:effectLst/>
                <a:latin typeface="Avenir Book" panose="02000503020000020003" pitchFamily="2" charset="0"/>
              </a:rPr>
              <a:t>Volunteer Outreach || Immediate Actions - V16</a:t>
            </a:r>
          </a:p>
        </p:txBody>
      </p:sp>
      <p:sp>
        <p:nvSpPr>
          <p:cNvPr id="14" name="TextBox 1">
            <a:extLst>
              <a:ext uri="{FF2B5EF4-FFF2-40B4-BE49-F238E27FC236}">
                <a16:creationId xmlns:a16="http://schemas.microsoft.com/office/drawing/2014/main" id="{698E0E91-69C0-08AD-F1C2-8D53D07F85BB}"/>
              </a:ext>
            </a:extLst>
          </p:cNvPr>
          <p:cNvSpPr txBox="1"/>
          <p:nvPr/>
        </p:nvSpPr>
        <p:spPr>
          <a:xfrm>
            <a:off x="7014036" y="4624537"/>
            <a:ext cx="3517066" cy="646331"/>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a:latin typeface="Avenir Book" panose="02000503020000020003" pitchFamily="2" charset="0"/>
              </a:rPr>
              <a:t>Template Name</a:t>
            </a:r>
            <a:r>
              <a:rPr lang="en-US" sz="1200">
                <a:latin typeface="Avenir Book" panose="02000503020000020003" pitchFamily="2" charset="0"/>
              </a:rPr>
              <a:t>: VIP learn more outreach 3</a:t>
            </a:r>
          </a:p>
          <a:p>
            <a:pPr algn="ctr"/>
            <a:r>
              <a:rPr lang="en-US" sz="1200" i="1">
                <a:latin typeface="Avenir Book" panose="02000503020000020003" pitchFamily="2" charset="0"/>
              </a:rPr>
              <a:t>Flow Used: </a:t>
            </a:r>
            <a:r>
              <a:rPr lang="en-US" sz="1200">
                <a:effectLst/>
                <a:latin typeface="Avenir Book" panose="02000503020000020003" pitchFamily="2" charset="0"/>
              </a:rPr>
              <a:t>Volunteer Outreach || Scheduled Actions - V19</a:t>
            </a:r>
          </a:p>
        </p:txBody>
      </p:sp>
      <p:sp>
        <p:nvSpPr>
          <p:cNvPr id="15" name="TextBox 1">
            <a:extLst>
              <a:ext uri="{FF2B5EF4-FFF2-40B4-BE49-F238E27FC236}">
                <a16:creationId xmlns:a16="http://schemas.microsoft.com/office/drawing/2014/main" id="{2B8B2057-DFC9-229B-AE71-099D1404A889}"/>
              </a:ext>
            </a:extLst>
          </p:cNvPr>
          <p:cNvSpPr txBox="1"/>
          <p:nvPr/>
        </p:nvSpPr>
        <p:spPr>
          <a:xfrm>
            <a:off x="1934335" y="5949522"/>
            <a:ext cx="3517066" cy="646331"/>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a:latin typeface="Avenir Book" panose="02000503020000020003" pitchFamily="2" charset="0"/>
              </a:rPr>
              <a:t>Template Name</a:t>
            </a:r>
            <a:r>
              <a:rPr lang="en-US" sz="1200">
                <a:latin typeface="Avenir Book" panose="02000503020000020003" pitchFamily="2" charset="0"/>
              </a:rPr>
              <a:t>: VIP learn more outreach 2</a:t>
            </a:r>
          </a:p>
          <a:p>
            <a:pPr algn="ctr"/>
            <a:r>
              <a:rPr lang="en-US" sz="1200" i="1">
                <a:latin typeface="Avenir Book" panose="02000503020000020003" pitchFamily="2" charset="0"/>
              </a:rPr>
              <a:t>Flow Used: </a:t>
            </a:r>
            <a:r>
              <a:rPr lang="en-US" sz="1200">
                <a:effectLst/>
                <a:latin typeface="Avenir Book" panose="02000503020000020003" pitchFamily="2" charset="0"/>
              </a:rPr>
              <a:t>Volunteer Outreach || Scheduled Actions - V19</a:t>
            </a:r>
          </a:p>
        </p:txBody>
      </p:sp>
    </p:spTree>
    <p:extLst>
      <p:ext uri="{BB962C8B-B14F-4D97-AF65-F5344CB8AC3E}">
        <p14:creationId xmlns:p14="http://schemas.microsoft.com/office/powerpoint/2010/main" val="2824134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B05F8A-1440-37A8-1F11-1D75CB37C007}"/>
              </a:ext>
            </a:extLst>
          </p:cNvPr>
          <p:cNvSpPr>
            <a:spLocks noGrp="1"/>
          </p:cNvSpPr>
          <p:nvPr>
            <p:ph type="body" sz="quarter" idx="10"/>
          </p:nvPr>
        </p:nvSpPr>
        <p:spPr/>
        <p:txBody>
          <a:bodyPr/>
          <a:lstStyle/>
          <a:p>
            <a:r>
              <a:rPr lang="en-US"/>
              <a:t>6. Default VIP Message </a:t>
            </a:r>
          </a:p>
        </p:txBody>
      </p:sp>
      <p:sp>
        <p:nvSpPr>
          <p:cNvPr id="3" name="Slide Number Placeholder 2">
            <a:extLst>
              <a:ext uri="{FF2B5EF4-FFF2-40B4-BE49-F238E27FC236}">
                <a16:creationId xmlns:a16="http://schemas.microsoft.com/office/drawing/2014/main" id="{386A2783-C1FD-2E7E-CC44-72A509DEC997}"/>
              </a:ext>
            </a:extLst>
          </p:cNvPr>
          <p:cNvSpPr>
            <a:spLocks noGrp="1"/>
          </p:cNvSpPr>
          <p:nvPr>
            <p:ph type="sldNum" sz="quarter" idx="12"/>
          </p:nvPr>
        </p:nvSpPr>
        <p:spPr/>
        <p:txBody>
          <a:bodyPr/>
          <a:lstStyle/>
          <a:p>
            <a:fld id="{3E42D4C3-81CA-9A44-B950-E18D344B504E}" type="slidenum">
              <a:rPr lang="en-US" smtClean="0"/>
              <a:pPr/>
              <a:t>37</a:t>
            </a:fld>
            <a:endParaRPr lang="en-US"/>
          </a:p>
        </p:txBody>
      </p:sp>
      <p:pic>
        <p:nvPicPr>
          <p:cNvPr id="5" name="Picture 4" descr="A screenshot of a computer&#10;&#10;Description automatically generated">
            <a:extLst>
              <a:ext uri="{FF2B5EF4-FFF2-40B4-BE49-F238E27FC236}">
                <a16:creationId xmlns:a16="http://schemas.microsoft.com/office/drawing/2014/main" id="{371DFC07-FF40-CA10-4B4D-E38C329948E4}"/>
              </a:ext>
            </a:extLst>
          </p:cNvPr>
          <p:cNvPicPr>
            <a:picLocks noChangeAspect="1"/>
          </p:cNvPicPr>
          <p:nvPr/>
        </p:nvPicPr>
        <p:blipFill>
          <a:blip r:embed="rId2"/>
          <a:stretch>
            <a:fillRect/>
          </a:stretch>
        </p:blipFill>
        <p:spPr>
          <a:xfrm>
            <a:off x="0" y="-5081953"/>
            <a:ext cx="7772400" cy="4861912"/>
          </a:xfrm>
          <a:prstGeom prst="rect">
            <a:avLst/>
          </a:prstGeom>
        </p:spPr>
      </p:pic>
      <p:pic>
        <p:nvPicPr>
          <p:cNvPr id="7" name="Picture 6" descr="A screenshot of a email&#10;&#10;Description automatically generated">
            <a:extLst>
              <a:ext uri="{FF2B5EF4-FFF2-40B4-BE49-F238E27FC236}">
                <a16:creationId xmlns:a16="http://schemas.microsoft.com/office/drawing/2014/main" id="{F90E39C8-A512-DA3B-66C4-E9E48F895A95}"/>
              </a:ext>
            </a:extLst>
          </p:cNvPr>
          <p:cNvPicPr>
            <a:picLocks noChangeAspect="1"/>
          </p:cNvPicPr>
          <p:nvPr/>
        </p:nvPicPr>
        <p:blipFill>
          <a:blip r:embed="rId3"/>
          <a:stretch>
            <a:fillRect/>
          </a:stretch>
        </p:blipFill>
        <p:spPr>
          <a:xfrm>
            <a:off x="364604" y="1166215"/>
            <a:ext cx="3780993" cy="420797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F16D1E8-00DA-CF2C-4FF6-94EB02053FFF}"/>
              </a:ext>
            </a:extLst>
          </p:cNvPr>
          <p:cNvPicPr>
            <a:picLocks noChangeAspect="1"/>
          </p:cNvPicPr>
          <p:nvPr/>
        </p:nvPicPr>
        <p:blipFill>
          <a:blip r:embed="rId4"/>
          <a:stretch>
            <a:fillRect/>
          </a:stretch>
        </p:blipFill>
        <p:spPr>
          <a:xfrm>
            <a:off x="7895634" y="-5081953"/>
            <a:ext cx="7772400" cy="4628954"/>
          </a:xfrm>
          <a:prstGeom prst="rect">
            <a:avLst/>
          </a:prstGeom>
        </p:spPr>
      </p:pic>
      <p:pic>
        <p:nvPicPr>
          <p:cNvPr id="11" name="Picture 10" descr="A screenshot of a email&#10;&#10;Description automatically generated">
            <a:extLst>
              <a:ext uri="{FF2B5EF4-FFF2-40B4-BE49-F238E27FC236}">
                <a16:creationId xmlns:a16="http://schemas.microsoft.com/office/drawing/2014/main" id="{4D093631-2336-6085-34D0-81434CB9056E}"/>
              </a:ext>
            </a:extLst>
          </p:cNvPr>
          <p:cNvPicPr>
            <a:picLocks noChangeAspect="1"/>
          </p:cNvPicPr>
          <p:nvPr/>
        </p:nvPicPr>
        <p:blipFill>
          <a:blip r:embed="rId5"/>
          <a:stretch>
            <a:fillRect/>
          </a:stretch>
        </p:blipFill>
        <p:spPr>
          <a:xfrm>
            <a:off x="4232357" y="1483253"/>
            <a:ext cx="3780992" cy="3890941"/>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53E21C86-DA2B-818A-1C7E-3687BED402D1}"/>
              </a:ext>
            </a:extLst>
          </p:cNvPr>
          <p:cNvPicPr>
            <a:picLocks noChangeAspect="1"/>
          </p:cNvPicPr>
          <p:nvPr/>
        </p:nvPicPr>
        <p:blipFill>
          <a:blip r:embed="rId6"/>
          <a:stretch>
            <a:fillRect/>
          </a:stretch>
        </p:blipFill>
        <p:spPr>
          <a:xfrm>
            <a:off x="12772292" y="-220041"/>
            <a:ext cx="7772400" cy="4897676"/>
          </a:xfrm>
          <a:prstGeom prst="rect">
            <a:avLst/>
          </a:prstGeom>
        </p:spPr>
      </p:pic>
      <p:pic>
        <p:nvPicPr>
          <p:cNvPr id="15" name="Picture 14" descr="A screenshot of a email&#10;&#10;Description automatically generated">
            <a:extLst>
              <a:ext uri="{FF2B5EF4-FFF2-40B4-BE49-F238E27FC236}">
                <a16:creationId xmlns:a16="http://schemas.microsoft.com/office/drawing/2014/main" id="{DC2CB5E8-1820-9C07-BA6F-727B59D19935}"/>
              </a:ext>
            </a:extLst>
          </p:cNvPr>
          <p:cNvPicPr>
            <a:picLocks noChangeAspect="1"/>
          </p:cNvPicPr>
          <p:nvPr/>
        </p:nvPicPr>
        <p:blipFill>
          <a:blip r:embed="rId7"/>
          <a:stretch>
            <a:fillRect/>
          </a:stretch>
        </p:blipFill>
        <p:spPr>
          <a:xfrm>
            <a:off x="8100109" y="1166215"/>
            <a:ext cx="3792759" cy="4207980"/>
          </a:xfrm>
          <a:prstGeom prst="rect">
            <a:avLst/>
          </a:prstGeom>
        </p:spPr>
      </p:pic>
      <p:sp>
        <p:nvSpPr>
          <p:cNvPr id="16" name="TextBox 1">
            <a:extLst>
              <a:ext uri="{FF2B5EF4-FFF2-40B4-BE49-F238E27FC236}">
                <a16:creationId xmlns:a16="http://schemas.microsoft.com/office/drawing/2014/main" id="{E3DAAA34-3940-8408-C03F-AB507777472C}"/>
              </a:ext>
            </a:extLst>
          </p:cNvPr>
          <p:cNvSpPr txBox="1"/>
          <p:nvPr/>
        </p:nvSpPr>
        <p:spPr>
          <a:xfrm>
            <a:off x="496567" y="5420297"/>
            <a:ext cx="3517066" cy="646331"/>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a:latin typeface="Avenir Book" panose="02000503020000020003" pitchFamily="2" charset="0"/>
              </a:rPr>
              <a:t>Template Name</a:t>
            </a:r>
            <a:r>
              <a:rPr lang="en-US" sz="1200">
                <a:latin typeface="Avenir Book" panose="02000503020000020003" pitchFamily="2" charset="0"/>
              </a:rPr>
              <a:t>: VIP email 1</a:t>
            </a:r>
          </a:p>
          <a:p>
            <a:pPr algn="ctr"/>
            <a:r>
              <a:rPr lang="en-US" sz="1200" i="1">
                <a:latin typeface="Avenir Book" panose="02000503020000020003" pitchFamily="2" charset="0"/>
              </a:rPr>
              <a:t>Flow Used: </a:t>
            </a:r>
            <a:r>
              <a:rPr lang="en-US" sz="1200">
                <a:effectLst/>
                <a:latin typeface="Avenir Book" panose="02000503020000020003" pitchFamily="2" charset="0"/>
              </a:rPr>
              <a:t>Volunteer Outreach || Immediate Actions - V16</a:t>
            </a:r>
          </a:p>
        </p:txBody>
      </p:sp>
      <p:sp>
        <p:nvSpPr>
          <p:cNvPr id="17" name="TextBox 1">
            <a:extLst>
              <a:ext uri="{FF2B5EF4-FFF2-40B4-BE49-F238E27FC236}">
                <a16:creationId xmlns:a16="http://schemas.microsoft.com/office/drawing/2014/main" id="{FF0A34BC-DF47-CFD7-1AAA-D62BDE147B98}"/>
              </a:ext>
            </a:extLst>
          </p:cNvPr>
          <p:cNvSpPr txBox="1"/>
          <p:nvPr/>
        </p:nvSpPr>
        <p:spPr>
          <a:xfrm>
            <a:off x="4337467" y="5414170"/>
            <a:ext cx="3517066" cy="646331"/>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a:latin typeface="Avenir Book" panose="02000503020000020003" pitchFamily="2" charset="0"/>
              </a:rPr>
              <a:t>Template Name</a:t>
            </a:r>
            <a:r>
              <a:rPr lang="en-US" sz="1200">
                <a:latin typeface="Avenir Book" panose="02000503020000020003" pitchFamily="2" charset="0"/>
              </a:rPr>
              <a:t>: VIP email 2</a:t>
            </a:r>
          </a:p>
          <a:p>
            <a:pPr algn="ctr"/>
            <a:r>
              <a:rPr lang="en-US" sz="1200" i="1">
                <a:latin typeface="Avenir Book" panose="02000503020000020003" pitchFamily="2" charset="0"/>
              </a:rPr>
              <a:t>Flow Used: </a:t>
            </a:r>
            <a:r>
              <a:rPr lang="en-US" sz="1200">
                <a:effectLst/>
                <a:latin typeface="Avenir Book" panose="02000503020000020003" pitchFamily="2" charset="0"/>
              </a:rPr>
              <a:t>Volunteer Outreach || Scheduled Actions - V19</a:t>
            </a:r>
          </a:p>
        </p:txBody>
      </p:sp>
      <p:sp>
        <p:nvSpPr>
          <p:cNvPr id="18" name="TextBox 1">
            <a:extLst>
              <a:ext uri="{FF2B5EF4-FFF2-40B4-BE49-F238E27FC236}">
                <a16:creationId xmlns:a16="http://schemas.microsoft.com/office/drawing/2014/main" id="{62A2703D-E40F-67EA-8F05-A0AC291C54D1}"/>
              </a:ext>
            </a:extLst>
          </p:cNvPr>
          <p:cNvSpPr txBox="1"/>
          <p:nvPr/>
        </p:nvSpPr>
        <p:spPr>
          <a:xfrm>
            <a:off x="8237955" y="5414170"/>
            <a:ext cx="3517066" cy="646331"/>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a:latin typeface="Avenir Book" panose="02000503020000020003" pitchFamily="2" charset="0"/>
              </a:rPr>
              <a:t>Template Name</a:t>
            </a:r>
            <a:r>
              <a:rPr lang="en-US" sz="1200">
                <a:latin typeface="Avenir Book" panose="02000503020000020003" pitchFamily="2" charset="0"/>
              </a:rPr>
              <a:t>: VIP email 3</a:t>
            </a:r>
          </a:p>
          <a:p>
            <a:pPr algn="ctr"/>
            <a:r>
              <a:rPr lang="en-US" sz="1200" i="1">
                <a:latin typeface="Avenir Book" panose="02000503020000020003" pitchFamily="2" charset="0"/>
              </a:rPr>
              <a:t>Flow Used: </a:t>
            </a:r>
            <a:r>
              <a:rPr lang="en-US" sz="1200">
                <a:effectLst/>
                <a:latin typeface="Avenir Book" panose="02000503020000020003" pitchFamily="2" charset="0"/>
              </a:rPr>
              <a:t>Volunteer Outreach || Scheduled Actions - V19</a:t>
            </a:r>
          </a:p>
        </p:txBody>
      </p:sp>
    </p:spTree>
    <p:extLst>
      <p:ext uri="{BB962C8B-B14F-4D97-AF65-F5344CB8AC3E}">
        <p14:creationId xmlns:p14="http://schemas.microsoft.com/office/powerpoint/2010/main" val="2141395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C65C14-9A3E-9DE8-7620-0513FF3BB472}"/>
              </a:ext>
            </a:extLst>
          </p:cNvPr>
          <p:cNvSpPr>
            <a:spLocks noGrp="1"/>
          </p:cNvSpPr>
          <p:nvPr>
            <p:ph type="body" sz="quarter" idx="10"/>
          </p:nvPr>
        </p:nvSpPr>
        <p:spPr/>
        <p:txBody>
          <a:bodyPr/>
          <a:lstStyle/>
          <a:p>
            <a:r>
              <a:rPr lang="en-US"/>
              <a:t>7 Interview Confirmed </a:t>
            </a:r>
          </a:p>
        </p:txBody>
      </p:sp>
      <p:sp>
        <p:nvSpPr>
          <p:cNvPr id="3" name="Slide Number Placeholder 2">
            <a:extLst>
              <a:ext uri="{FF2B5EF4-FFF2-40B4-BE49-F238E27FC236}">
                <a16:creationId xmlns:a16="http://schemas.microsoft.com/office/drawing/2014/main" id="{A67F703A-4275-F94A-AC56-AEBF77DEC865}"/>
              </a:ext>
            </a:extLst>
          </p:cNvPr>
          <p:cNvSpPr>
            <a:spLocks noGrp="1"/>
          </p:cNvSpPr>
          <p:nvPr>
            <p:ph type="sldNum" sz="quarter" idx="12"/>
          </p:nvPr>
        </p:nvSpPr>
        <p:spPr/>
        <p:txBody>
          <a:bodyPr/>
          <a:lstStyle/>
          <a:p>
            <a:fld id="{3E42D4C3-81CA-9A44-B950-E18D344B504E}" type="slidenum">
              <a:rPr lang="en-US" smtClean="0"/>
              <a:pPr/>
              <a:t>38</a:t>
            </a:fld>
            <a:endParaRPr lang="en-US"/>
          </a:p>
        </p:txBody>
      </p:sp>
      <p:pic>
        <p:nvPicPr>
          <p:cNvPr id="5" name="Picture 4" descr="A diagram of a flowchart&#10;&#10;Description automatically generated">
            <a:extLst>
              <a:ext uri="{FF2B5EF4-FFF2-40B4-BE49-F238E27FC236}">
                <a16:creationId xmlns:a16="http://schemas.microsoft.com/office/drawing/2014/main" id="{5049AABA-A8F9-9FB0-5E83-DF3425EF3C51}"/>
              </a:ext>
            </a:extLst>
          </p:cNvPr>
          <p:cNvPicPr>
            <a:picLocks noChangeAspect="1"/>
          </p:cNvPicPr>
          <p:nvPr/>
        </p:nvPicPr>
        <p:blipFill rotWithShape="1">
          <a:blip r:embed="rId2"/>
          <a:srcRect t="3382" r="2132" b="17683"/>
          <a:stretch/>
        </p:blipFill>
        <p:spPr>
          <a:xfrm>
            <a:off x="982133" y="1872343"/>
            <a:ext cx="6745937" cy="3668486"/>
          </a:xfrm>
          <a:prstGeom prst="rect">
            <a:avLst/>
          </a:prstGeom>
          <a:ln w="19050">
            <a:solidFill>
              <a:schemeClr val="bg1">
                <a:lumMod val="85000"/>
              </a:schemeClr>
            </a:solidFill>
          </a:ln>
        </p:spPr>
      </p:pic>
      <p:sp>
        <p:nvSpPr>
          <p:cNvPr id="6" name="TextBox 5">
            <a:extLst>
              <a:ext uri="{FF2B5EF4-FFF2-40B4-BE49-F238E27FC236}">
                <a16:creationId xmlns:a16="http://schemas.microsoft.com/office/drawing/2014/main" id="{599527D7-F75A-438B-B903-93C9A402569D}"/>
              </a:ext>
            </a:extLst>
          </p:cNvPr>
          <p:cNvSpPr txBox="1"/>
          <p:nvPr/>
        </p:nvSpPr>
        <p:spPr>
          <a:xfrm>
            <a:off x="7924800" y="2405724"/>
            <a:ext cx="3138577" cy="923330"/>
          </a:xfrm>
          <a:prstGeom prst="rect">
            <a:avLst/>
          </a:prstGeom>
          <a:noFill/>
        </p:spPr>
        <p:txBody>
          <a:bodyPr wrap="square" rtlCol="0">
            <a:spAutoFit/>
          </a:bodyPr>
          <a:lstStyle/>
          <a:p>
            <a:r>
              <a:rPr lang="en-US" b="1" i="0">
                <a:solidFill>
                  <a:schemeClr val="tx2"/>
                </a:solidFill>
                <a:effectLst/>
                <a:latin typeface="Avenir Book" panose="02000503020000020003" pitchFamily="2" charset="0"/>
              </a:rPr>
              <a:t>Interview Confirmation – 60-minute pilot – V3</a:t>
            </a:r>
          </a:p>
          <a:p>
            <a:endParaRPr lang="en-US"/>
          </a:p>
        </p:txBody>
      </p:sp>
      <p:sp>
        <p:nvSpPr>
          <p:cNvPr id="7" name="TextBox 6">
            <a:extLst>
              <a:ext uri="{FF2B5EF4-FFF2-40B4-BE49-F238E27FC236}">
                <a16:creationId xmlns:a16="http://schemas.microsoft.com/office/drawing/2014/main" id="{C8500D7D-4361-A89C-C44F-75FE747ED215}"/>
              </a:ext>
            </a:extLst>
          </p:cNvPr>
          <p:cNvSpPr txBox="1"/>
          <p:nvPr/>
        </p:nvSpPr>
        <p:spPr>
          <a:xfrm>
            <a:off x="7924800" y="3067444"/>
            <a:ext cx="3826554" cy="523220"/>
          </a:xfrm>
          <a:prstGeom prst="rect">
            <a:avLst/>
          </a:prstGeom>
          <a:noFill/>
        </p:spPr>
        <p:txBody>
          <a:bodyPr wrap="square" rtlCol="0">
            <a:spAutoFit/>
          </a:bodyPr>
          <a:lstStyle/>
          <a:p>
            <a:pPr marL="285750" indent="-285750">
              <a:buFont typeface="Arial" panose="020B0604020202020204" pitchFamily="34" charset="0"/>
              <a:buChar char="•"/>
            </a:pPr>
            <a:r>
              <a:rPr lang="en-US" sz="1400" err="1">
                <a:solidFill>
                  <a:schemeClr val="tx2"/>
                </a:solidFill>
                <a:latin typeface="Avenir Book" panose="02000503020000020003" pitchFamily="2" charset="0"/>
              </a:rPr>
              <a:t>Bla</a:t>
            </a:r>
            <a:endParaRPr lang="en-US" sz="1400">
              <a:solidFill>
                <a:schemeClr val="tx2"/>
              </a:solidFill>
              <a:latin typeface="Avenir Book" panose="02000503020000020003" pitchFamily="2" charset="0"/>
            </a:endParaRPr>
          </a:p>
          <a:p>
            <a:pPr marL="285750" indent="-285750">
              <a:buFont typeface="Arial" panose="020B0604020202020204" pitchFamily="34" charset="0"/>
              <a:buChar char="•"/>
            </a:pPr>
            <a:r>
              <a:rPr lang="en-US" sz="1400" err="1">
                <a:solidFill>
                  <a:schemeClr val="tx2"/>
                </a:solidFill>
                <a:latin typeface="Avenir Book" panose="02000503020000020003" pitchFamily="2" charset="0"/>
              </a:rPr>
              <a:t>bla</a:t>
            </a:r>
            <a:endParaRPr lang="en-US" sz="1400">
              <a:solidFill>
                <a:schemeClr val="tx2"/>
              </a:solidFill>
              <a:latin typeface="Avenir Book" panose="02000503020000020003" pitchFamily="2" charset="0"/>
            </a:endParaRPr>
          </a:p>
        </p:txBody>
      </p:sp>
    </p:spTree>
    <p:extLst>
      <p:ext uri="{BB962C8B-B14F-4D97-AF65-F5344CB8AC3E}">
        <p14:creationId xmlns:p14="http://schemas.microsoft.com/office/powerpoint/2010/main" val="1274965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3BC48C-FAF7-B3F9-9462-6A8104CAC5F7}"/>
              </a:ext>
            </a:extLst>
          </p:cNvPr>
          <p:cNvSpPr>
            <a:spLocks noGrp="1"/>
          </p:cNvSpPr>
          <p:nvPr>
            <p:ph type="body" sz="quarter" idx="10"/>
          </p:nvPr>
        </p:nvSpPr>
        <p:spPr/>
        <p:txBody>
          <a:bodyPr/>
          <a:lstStyle/>
          <a:p>
            <a:r>
              <a:rPr lang="en-US"/>
              <a:t>8 Interview Confirmed </a:t>
            </a:r>
          </a:p>
        </p:txBody>
      </p:sp>
      <p:sp>
        <p:nvSpPr>
          <p:cNvPr id="3" name="Slide Number Placeholder 2">
            <a:extLst>
              <a:ext uri="{FF2B5EF4-FFF2-40B4-BE49-F238E27FC236}">
                <a16:creationId xmlns:a16="http://schemas.microsoft.com/office/drawing/2014/main" id="{3B45B856-9575-C901-5C7E-A829EA3AB402}"/>
              </a:ext>
            </a:extLst>
          </p:cNvPr>
          <p:cNvSpPr>
            <a:spLocks noGrp="1"/>
          </p:cNvSpPr>
          <p:nvPr>
            <p:ph type="sldNum" sz="quarter" idx="12"/>
          </p:nvPr>
        </p:nvSpPr>
        <p:spPr/>
        <p:txBody>
          <a:bodyPr/>
          <a:lstStyle/>
          <a:p>
            <a:fld id="{3E42D4C3-81CA-9A44-B950-E18D344B504E}" type="slidenum">
              <a:rPr lang="en-US" smtClean="0"/>
              <a:pPr/>
              <a:t>39</a:t>
            </a:fld>
            <a:endParaRPr lang="en-US"/>
          </a:p>
        </p:txBody>
      </p:sp>
      <p:pic>
        <p:nvPicPr>
          <p:cNvPr id="5" name="Picture 4" descr="A person in a suit&#10;&#10;Description automatically generated">
            <a:extLst>
              <a:ext uri="{FF2B5EF4-FFF2-40B4-BE49-F238E27FC236}">
                <a16:creationId xmlns:a16="http://schemas.microsoft.com/office/drawing/2014/main" id="{8CBCE59E-2B36-3072-38FA-9C94B1C587E9}"/>
              </a:ext>
            </a:extLst>
          </p:cNvPr>
          <p:cNvPicPr>
            <a:picLocks noChangeAspect="1"/>
          </p:cNvPicPr>
          <p:nvPr/>
        </p:nvPicPr>
        <p:blipFill>
          <a:blip r:embed="rId3"/>
          <a:stretch>
            <a:fillRect/>
          </a:stretch>
        </p:blipFill>
        <p:spPr>
          <a:xfrm>
            <a:off x="0" y="-5524055"/>
            <a:ext cx="7772400" cy="5387535"/>
          </a:xfrm>
          <a:prstGeom prst="rect">
            <a:avLst/>
          </a:prstGeom>
        </p:spPr>
      </p:pic>
      <p:pic>
        <p:nvPicPr>
          <p:cNvPr id="6" name="Picture 5" descr="A person in a suit&#10;&#10;Description automatically generated">
            <a:extLst>
              <a:ext uri="{FF2B5EF4-FFF2-40B4-BE49-F238E27FC236}">
                <a16:creationId xmlns:a16="http://schemas.microsoft.com/office/drawing/2014/main" id="{B679D275-7473-4B2F-79C5-68FDEFD28E3B}"/>
              </a:ext>
            </a:extLst>
          </p:cNvPr>
          <p:cNvPicPr>
            <a:picLocks noChangeAspect="1"/>
          </p:cNvPicPr>
          <p:nvPr/>
        </p:nvPicPr>
        <p:blipFill rotWithShape="1">
          <a:blip r:embed="rId3"/>
          <a:srcRect t="24432" r="69468"/>
          <a:stretch/>
        </p:blipFill>
        <p:spPr>
          <a:xfrm>
            <a:off x="982133" y="1034206"/>
            <a:ext cx="2549322" cy="4373605"/>
          </a:xfrm>
          <a:prstGeom prst="rect">
            <a:avLst/>
          </a:prstGeom>
        </p:spPr>
      </p:pic>
      <p:pic>
        <p:nvPicPr>
          <p:cNvPr id="8" name="Picture 7">
            <a:extLst>
              <a:ext uri="{FF2B5EF4-FFF2-40B4-BE49-F238E27FC236}">
                <a16:creationId xmlns:a16="http://schemas.microsoft.com/office/drawing/2014/main" id="{ADD2C571-2A6B-83FF-1D6B-04C1656688A3}"/>
              </a:ext>
            </a:extLst>
          </p:cNvPr>
          <p:cNvPicPr>
            <a:picLocks noChangeAspect="1"/>
          </p:cNvPicPr>
          <p:nvPr/>
        </p:nvPicPr>
        <p:blipFill>
          <a:blip r:embed="rId4"/>
          <a:stretch>
            <a:fillRect/>
          </a:stretch>
        </p:blipFill>
        <p:spPr>
          <a:xfrm>
            <a:off x="7895634" y="-5524055"/>
            <a:ext cx="7772400" cy="4856089"/>
          </a:xfrm>
          <a:prstGeom prst="rect">
            <a:avLst/>
          </a:prstGeom>
        </p:spPr>
      </p:pic>
      <p:pic>
        <p:nvPicPr>
          <p:cNvPr id="9" name="Picture 8">
            <a:extLst>
              <a:ext uri="{FF2B5EF4-FFF2-40B4-BE49-F238E27FC236}">
                <a16:creationId xmlns:a16="http://schemas.microsoft.com/office/drawing/2014/main" id="{55971DE0-AB02-26A8-0817-8367F79B11BB}"/>
              </a:ext>
            </a:extLst>
          </p:cNvPr>
          <p:cNvPicPr>
            <a:picLocks noChangeAspect="1"/>
          </p:cNvPicPr>
          <p:nvPr/>
        </p:nvPicPr>
        <p:blipFill rotWithShape="1">
          <a:blip r:embed="rId4"/>
          <a:srcRect t="26563" r="69700"/>
          <a:stretch/>
        </p:blipFill>
        <p:spPr>
          <a:xfrm>
            <a:off x="4821339" y="1175724"/>
            <a:ext cx="2549322" cy="3860331"/>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BA69BB7-BBDC-F88C-0785-81E8FD79F847}"/>
              </a:ext>
            </a:extLst>
          </p:cNvPr>
          <p:cNvPicPr>
            <a:picLocks noChangeAspect="1"/>
          </p:cNvPicPr>
          <p:nvPr/>
        </p:nvPicPr>
        <p:blipFill>
          <a:blip r:embed="rId5"/>
          <a:stretch>
            <a:fillRect/>
          </a:stretch>
        </p:blipFill>
        <p:spPr>
          <a:xfrm>
            <a:off x="15791268" y="-5524055"/>
            <a:ext cx="7772400" cy="5022979"/>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84BD5871-9EEA-8B69-2E4E-7D7F63CE0B3E}"/>
              </a:ext>
            </a:extLst>
          </p:cNvPr>
          <p:cNvPicPr>
            <a:picLocks noChangeAspect="1"/>
          </p:cNvPicPr>
          <p:nvPr/>
        </p:nvPicPr>
        <p:blipFill rotWithShape="1">
          <a:blip r:embed="rId5"/>
          <a:srcRect t="25780" r="69511"/>
          <a:stretch/>
        </p:blipFill>
        <p:spPr>
          <a:xfrm>
            <a:off x="8659706" y="1175724"/>
            <a:ext cx="2550161" cy="4011855"/>
          </a:xfrm>
          <a:prstGeom prst="rect">
            <a:avLst/>
          </a:prstGeom>
        </p:spPr>
      </p:pic>
      <p:sp>
        <p:nvSpPr>
          <p:cNvPr id="13" name="TextBox 1">
            <a:extLst>
              <a:ext uri="{FF2B5EF4-FFF2-40B4-BE49-F238E27FC236}">
                <a16:creationId xmlns:a16="http://schemas.microsoft.com/office/drawing/2014/main" id="{0C83B824-3A77-9F8D-68A8-AA1F5B2A8524}"/>
              </a:ext>
            </a:extLst>
          </p:cNvPr>
          <p:cNvSpPr txBox="1"/>
          <p:nvPr/>
        </p:nvSpPr>
        <p:spPr>
          <a:xfrm>
            <a:off x="498261" y="5396856"/>
            <a:ext cx="3517066" cy="830997"/>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a:latin typeface="Avenir Book" panose="02000503020000020003" pitchFamily="2" charset="0"/>
              </a:rPr>
              <a:t>Template Name</a:t>
            </a:r>
            <a:r>
              <a:rPr lang="en-US" sz="1200">
                <a:latin typeface="Avenir Book" panose="02000503020000020003" pitchFamily="2" charset="0"/>
              </a:rPr>
              <a:t>: </a:t>
            </a:r>
            <a:r>
              <a:rPr lang="en-US" sz="1200" b="0" i="1">
                <a:effectLst/>
                <a:latin typeface="Avenir Book" panose="02000503020000020003" pitchFamily="2" charset="0"/>
              </a:rPr>
              <a:t>VOL Interview Booked / Confirmation Zoom PILOT</a:t>
            </a:r>
            <a:endParaRPr lang="en-US" sz="1200" i="1">
              <a:latin typeface="Avenir Book" panose="02000503020000020003" pitchFamily="2" charset="0"/>
            </a:endParaRPr>
          </a:p>
          <a:p>
            <a:pPr algn="ctr"/>
            <a:r>
              <a:rPr lang="en-US" sz="1200" i="1">
                <a:latin typeface="Avenir Book" panose="02000503020000020003" pitchFamily="2" charset="0"/>
              </a:rPr>
              <a:t>Flow Used: Interview confirmation - 60-minute pilot - V3</a:t>
            </a:r>
            <a:endParaRPr lang="en-US" sz="1200">
              <a:effectLst/>
              <a:latin typeface="Avenir Book" panose="02000503020000020003" pitchFamily="2" charset="0"/>
            </a:endParaRPr>
          </a:p>
        </p:txBody>
      </p:sp>
      <p:sp>
        <p:nvSpPr>
          <p:cNvPr id="16" name="TextBox 1">
            <a:extLst>
              <a:ext uri="{FF2B5EF4-FFF2-40B4-BE49-F238E27FC236}">
                <a16:creationId xmlns:a16="http://schemas.microsoft.com/office/drawing/2014/main" id="{5417AD70-77C6-A1DB-AE48-B4EED591D4E4}"/>
              </a:ext>
            </a:extLst>
          </p:cNvPr>
          <p:cNvSpPr txBox="1"/>
          <p:nvPr/>
        </p:nvSpPr>
        <p:spPr>
          <a:xfrm>
            <a:off x="4337467" y="5133830"/>
            <a:ext cx="3517066" cy="830997"/>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a:latin typeface="Avenir Book" panose="02000503020000020003" pitchFamily="2" charset="0"/>
              </a:rPr>
              <a:t>Template Name</a:t>
            </a:r>
            <a:r>
              <a:rPr lang="en-US" sz="1200">
                <a:latin typeface="Avenir Book" panose="02000503020000020003" pitchFamily="2" charset="0"/>
              </a:rPr>
              <a:t>: </a:t>
            </a:r>
            <a:r>
              <a:rPr lang="en-US" sz="1200" b="0" i="1">
                <a:effectLst/>
                <a:latin typeface="Avenir Book" panose="02000503020000020003" pitchFamily="2" charset="0"/>
              </a:rPr>
              <a:t>VOL Interview Confirmation 2 Zoom PILOT</a:t>
            </a:r>
            <a:endParaRPr lang="en-US" sz="1200" i="1">
              <a:latin typeface="Avenir Book" panose="02000503020000020003" pitchFamily="2" charset="0"/>
            </a:endParaRPr>
          </a:p>
          <a:p>
            <a:pPr algn="ctr"/>
            <a:r>
              <a:rPr lang="en-US" sz="1200" i="1">
                <a:latin typeface="Avenir Book" panose="02000503020000020003" pitchFamily="2" charset="0"/>
              </a:rPr>
              <a:t>Flow Used: Interview confirmation - 60-minute pilot - V3</a:t>
            </a:r>
            <a:endParaRPr lang="en-US" sz="1200">
              <a:effectLst/>
              <a:latin typeface="Avenir Book" panose="02000503020000020003" pitchFamily="2" charset="0"/>
            </a:endParaRPr>
          </a:p>
        </p:txBody>
      </p:sp>
      <p:sp>
        <p:nvSpPr>
          <p:cNvPr id="17" name="TextBox 1">
            <a:extLst>
              <a:ext uri="{FF2B5EF4-FFF2-40B4-BE49-F238E27FC236}">
                <a16:creationId xmlns:a16="http://schemas.microsoft.com/office/drawing/2014/main" id="{6540F057-1942-FDD3-DC65-37CDDF6D4504}"/>
              </a:ext>
            </a:extLst>
          </p:cNvPr>
          <p:cNvSpPr txBox="1"/>
          <p:nvPr/>
        </p:nvSpPr>
        <p:spPr>
          <a:xfrm>
            <a:off x="8176673" y="5266777"/>
            <a:ext cx="3517066" cy="830997"/>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a:latin typeface="Avenir Book" panose="02000503020000020003" pitchFamily="2" charset="0"/>
              </a:rPr>
              <a:t>Template Name</a:t>
            </a:r>
            <a:r>
              <a:rPr lang="en-US" sz="1200">
                <a:latin typeface="Avenir Book" panose="02000503020000020003" pitchFamily="2" charset="0"/>
              </a:rPr>
              <a:t>: </a:t>
            </a:r>
            <a:r>
              <a:rPr lang="en-US" sz="1200" b="0" i="1">
                <a:effectLst/>
                <a:latin typeface="Avenir Book" panose="02000503020000020003" pitchFamily="2" charset="0"/>
              </a:rPr>
              <a:t>VOL Interview Confirmation Final Zoom PILOT</a:t>
            </a:r>
            <a:endParaRPr lang="en-US" sz="1200" i="1">
              <a:latin typeface="Avenir Book" panose="02000503020000020003" pitchFamily="2" charset="0"/>
            </a:endParaRPr>
          </a:p>
          <a:p>
            <a:pPr algn="ctr"/>
            <a:r>
              <a:rPr lang="en-US" sz="1200" i="1">
                <a:latin typeface="Avenir Book" panose="02000503020000020003" pitchFamily="2" charset="0"/>
              </a:rPr>
              <a:t>Flow Used: Interview confirmation - 60-minute pilot - V3</a:t>
            </a:r>
            <a:endParaRPr lang="en-US" sz="1200">
              <a:effectLst/>
              <a:latin typeface="Avenir Book" panose="02000503020000020003" pitchFamily="2" charset="0"/>
            </a:endParaRPr>
          </a:p>
        </p:txBody>
      </p:sp>
    </p:spTree>
    <p:extLst>
      <p:ext uri="{BB962C8B-B14F-4D97-AF65-F5344CB8AC3E}">
        <p14:creationId xmlns:p14="http://schemas.microsoft.com/office/powerpoint/2010/main" val="2318621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A67118-135D-B419-9988-73B544C165D5}"/>
              </a:ext>
            </a:extLst>
          </p:cNvPr>
          <p:cNvSpPr>
            <a:spLocks noGrp="1"/>
          </p:cNvSpPr>
          <p:nvPr>
            <p:ph type="body" sz="quarter" idx="10"/>
          </p:nvPr>
        </p:nvSpPr>
        <p:spPr>
          <a:xfrm>
            <a:off x="1005282" y="255509"/>
            <a:ext cx="10634133" cy="577868"/>
          </a:xfrm>
        </p:spPr>
        <p:txBody>
          <a:bodyPr/>
          <a:lstStyle/>
          <a:p>
            <a:r>
              <a:rPr lang="en-US" b="1"/>
              <a:t>Leveraging both qualitative and quantitative sources, IUCG captured a holistic view of the challenges restricting BBBSEM’s recruiting process from achieving best-in-class status</a:t>
            </a:r>
          </a:p>
        </p:txBody>
      </p:sp>
      <p:sp>
        <p:nvSpPr>
          <p:cNvPr id="3" name="Slide Number Placeholder 2">
            <a:extLst>
              <a:ext uri="{FF2B5EF4-FFF2-40B4-BE49-F238E27FC236}">
                <a16:creationId xmlns:a16="http://schemas.microsoft.com/office/drawing/2014/main" id="{226B3629-D810-D172-DD40-96DB65FFFF36}"/>
              </a:ext>
            </a:extLst>
          </p:cNvPr>
          <p:cNvSpPr>
            <a:spLocks noGrp="1"/>
          </p:cNvSpPr>
          <p:nvPr>
            <p:ph type="sldNum" sz="quarter" idx="12"/>
          </p:nvPr>
        </p:nvSpPr>
        <p:spPr/>
        <p:txBody>
          <a:bodyPr/>
          <a:lstStyle/>
          <a:p>
            <a:fld id="{3E42D4C3-81CA-9A44-B950-E18D344B504E}" type="slidenum">
              <a:rPr lang="en-US" smtClean="0"/>
              <a:pPr/>
              <a:t>4</a:t>
            </a:fld>
            <a:endParaRPr lang="en-US"/>
          </a:p>
        </p:txBody>
      </p:sp>
      <p:sp>
        <p:nvSpPr>
          <p:cNvPr id="10" name="Rounded Rectangle 9">
            <a:extLst>
              <a:ext uri="{FF2B5EF4-FFF2-40B4-BE49-F238E27FC236}">
                <a16:creationId xmlns:a16="http://schemas.microsoft.com/office/drawing/2014/main" id="{C6AA9478-39B7-F744-207D-D46C1E734EE1}"/>
              </a:ext>
            </a:extLst>
          </p:cNvPr>
          <p:cNvSpPr/>
          <p:nvPr/>
        </p:nvSpPr>
        <p:spPr>
          <a:xfrm>
            <a:off x="795982" y="2085487"/>
            <a:ext cx="2558813" cy="3635404"/>
          </a:xfrm>
          <a:prstGeom prst="roundRect">
            <a:avLst>
              <a:gd name="adj" fmla="val 0"/>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2">
                  <a:lumMod val="50000"/>
                </a:schemeClr>
              </a:solidFill>
              <a:latin typeface="Avenir Book" panose="02000503020000020003" pitchFamily="2" charset="0"/>
            </a:endParaRPr>
          </a:p>
          <a:p>
            <a:pPr algn="ctr"/>
            <a:endParaRPr lang="en-US">
              <a:solidFill>
                <a:schemeClr val="accent2">
                  <a:lumMod val="50000"/>
                </a:schemeClr>
              </a:solidFill>
              <a:latin typeface="Avenir Book" panose="02000503020000020003" pitchFamily="2" charset="0"/>
            </a:endParaRPr>
          </a:p>
          <a:p>
            <a:pPr algn="ctr"/>
            <a:endParaRPr lang="en-US">
              <a:solidFill>
                <a:schemeClr val="accent2">
                  <a:lumMod val="50000"/>
                </a:schemeClr>
              </a:solidFill>
              <a:latin typeface="Avenir Book" panose="02000503020000020003" pitchFamily="2" charset="0"/>
            </a:endParaRPr>
          </a:p>
          <a:p>
            <a:pPr algn="ctr"/>
            <a:endParaRPr lang="en-US">
              <a:solidFill>
                <a:schemeClr val="accent2">
                  <a:lumMod val="50000"/>
                </a:schemeClr>
              </a:solidFill>
              <a:latin typeface="Avenir Book" panose="02000503020000020003" pitchFamily="2" charset="0"/>
            </a:endParaRPr>
          </a:p>
          <a:p>
            <a:pPr algn="ctr"/>
            <a:endParaRPr lang="en-US">
              <a:solidFill>
                <a:schemeClr val="accent2">
                  <a:lumMod val="50000"/>
                </a:schemeClr>
              </a:solidFill>
              <a:latin typeface="Avenir Book" panose="02000503020000020003" pitchFamily="2" charset="0"/>
            </a:endParaRPr>
          </a:p>
          <a:p>
            <a:pPr algn="ctr"/>
            <a:endParaRPr lang="en-US">
              <a:solidFill>
                <a:schemeClr val="accent2">
                  <a:lumMod val="50000"/>
                </a:schemeClr>
              </a:solidFill>
              <a:latin typeface="Avenir Book" panose="02000503020000020003" pitchFamily="2" charset="0"/>
            </a:endParaRPr>
          </a:p>
          <a:p>
            <a:pPr algn="ctr"/>
            <a:endParaRPr lang="en-US">
              <a:solidFill>
                <a:schemeClr val="accent2">
                  <a:lumMod val="50000"/>
                </a:schemeClr>
              </a:solidFill>
              <a:latin typeface="Avenir Book" panose="02000503020000020003" pitchFamily="2" charset="0"/>
            </a:endParaRPr>
          </a:p>
          <a:p>
            <a:pPr algn="ctr"/>
            <a:endParaRPr lang="en-US">
              <a:solidFill>
                <a:schemeClr val="accent2">
                  <a:lumMod val="50000"/>
                </a:schemeClr>
              </a:solidFill>
              <a:latin typeface="Avenir Book" panose="02000503020000020003" pitchFamily="2" charset="0"/>
            </a:endParaRPr>
          </a:p>
          <a:p>
            <a:pPr algn="ctr"/>
            <a:endParaRPr lang="en-US">
              <a:solidFill>
                <a:schemeClr val="accent2">
                  <a:lumMod val="50000"/>
                </a:schemeClr>
              </a:solidFill>
              <a:latin typeface="Avenir Book" panose="02000503020000020003" pitchFamily="2" charset="0"/>
            </a:endParaRPr>
          </a:p>
          <a:p>
            <a:pPr algn="ctr"/>
            <a:endParaRPr lang="en-US">
              <a:solidFill>
                <a:schemeClr val="accent2">
                  <a:lumMod val="50000"/>
                </a:schemeClr>
              </a:solidFill>
              <a:latin typeface="Avenir Book" panose="02000503020000020003" pitchFamily="2" charset="0"/>
            </a:endParaRPr>
          </a:p>
          <a:p>
            <a:pPr algn="ctr"/>
            <a:endParaRPr lang="en-US">
              <a:solidFill>
                <a:schemeClr val="accent2">
                  <a:lumMod val="50000"/>
                </a:schemeClr>
              </a:solidFill>
            </a:endParaRPr>
          </a:p>
        </p:txBody>
      </p:sp>
      <p:sp>
        <p:nvSpPr>
          <p:cNvPr id="11" name="TextBox 10">
            <a:extLst>
              <a:ext uri="{FF2B5EF4-FFF2-40B4-BE49-F238E27FC236}">
                <a16:creationId xmlns:a16="http://schemas.microsoft.com/office/drawing/2014/main" id="{A5479E25-57A0-B5DF-A786-06EE4393D71A}"/>
              </a:ext>
            </a:extLst>
          </p:cNvPr>
          <p:cNvSpPr txBox="1"/>
          <p:nvPr/>
        </p:nvSpPr>
        <p:spPr>
          <a:xfrm>
            <a:off x="795982" y="3220384"/>
            <a:ext cx="2558811" cy="2246769"/>
          </a:xfrm>
          <a:prstGeom prst="rect">
            <a:avLst/>
          </a:prstGeom>
          <a:noFill/>
        </p:spPr>
        <p:txBody>
          <a:bodyPr wrap="square" rtlCol="0">
            <a:spAutoFit/>
          </a:bodyPr>
          <a:lstStyle/>
          <a:p>
            <a:pPr marL="285750" indent="-285750">
              <a:buFont typeface="Arial" panose="020B0604020202020204" pitchFamily="34" charset="0"/>
              <a:buChar char="•"/>
            </a:pPr>
            <a:r>
              <a:rPr lang="en-US" sz="1400" b="1">
                <a:solidFill>
                  <a:schemeClr val="accent1">
                    <a:lumMod val="90000"/>
                    <a:lumOff val="10000"/>
                  </a:schemeClr>
                </a:solidFill>
                <a:latin typeface="Avenir Book" panose="02000503020000020003" pitchFamily="2" charset="0"/>
              </a:rPr>
              <a:t>Decreasing conversion rates </a:t>
            </a:r>
            <a:r>
              <a:rPr lang="en-US" sz="1400">
                <a:solidFill>
                  <a:schemeClr val="accent1">
                    <a:lumMod val="90000"/>
                    <a:lumOff val="10000"/>
                  </a:schemeClr>
                </a:solidFill>
                <a:latin typeface="Avenir Book" panose="02000503020000020003" pitchFamily="2" charset="0"/>
              </a:rPr>
              <a:t>from inquiry to interview and match</a:t>
            </a:r>
          </a:p>
          <a:p>
            <a:pPr marL="285750" indent="-285750">
              <a:buFont typeface="Arial" panose="020B0604020202020204" pitchFamily="34" charset="0"/>
              <a:buChar char="•"/>
            </a:pPr>
            <a:r>
              <a:rPr lang="en-US" sz="1400" b="1">
                <a:solidFill>
                  <a:schemeClr val="accent1">
                    <a:lumMod val="90000"/>
                    <a:lumOff val="10000"/>
                  </a:schemeClr>
                </a:solidFill>
                <a:latin typeface="Avenir Book" panose="02000503020000020003" pitchFamily="2" charset="0"/>
              </a:rPr>
              <a:t>Changing user expectations </a:t>
            </a:r>
            <a:r>
              <a:rPr lang="en-US" sz="1400">
                <a:solidFill>
                  <a:schemeClr val="accent1">
                    <a:lumMod val="90000"/>
                    <a:lumOff val="10000"/>
                  </a:schemeClr>
                </a:solidFill>
                <a:latin typeface="Avenir Book" panose="02000503020000020003" pitchFamily="2" charset="0"/>
              </a:rPr>
              <a:t>increased need for personalization</a:t>
            </a:r>
          </a:p>
          <a:p>
            <a:pPr marL="285750" indent="-285750">
              <a:buFont typeface="Arial" panose="020B0604020202020204" pitchFamily="34" charset="0"/>
              <a:buChar char="•"/>
            </a:pPr>
            <a:r>
              <a:rPr lang="en-US" sz="1400" b="1">
                <a:solidFill>
                  <a:schemeClr val="accent1">
                    <a:lumMod val="90000"/>
                    <a:lumOff val="10000"/>
                  </a:schemeClr>
                </a:solidFill>
                <a:latin typeface="Avenir Book" panose="02000503020000020003" pitchFamily="2" charset="0"/>
              </a:rPr>
              <a:t>Staff turnover </a:t>
            </a:r>
            <a:r>
              <a:rPr lang="en-US" sz="1400">
                <a:solidFill>
                  <a:schemeClr val="accent1">
                    <a:lumMod val="90000"/>
                    <a:lumOff val="10000"/>
                  </a:schemeClr>
                </a:solidFill>
                <a:latin typeface="Avenir Book" panose="02000503020000020003" pitchFamily="2" charset="0"/>
              </a:rPr>
              <a:t>limited institutional knowledge</a:t>
            </a:r>
          </a:p>
          <a:p>
            <a:pPr marL="285750" indent="-285750">
              <a:buFont typeface="Arial" panose="020B0604020202020204" pitchFamily="34" charset="0"/>
              <a:buChar char="•"/>
            </a:pPr>
            <a:r>
              <a:rPr lang="en-US" sz="1400" b="1">
                <a:solidFill>
                  <a:schemeClr val="accent1">
                    <a:lumMod val="90000"/>
                    <a:lumOff val="10000"/>
                  </a:schemeClr>
                </a:solidFill>
                <a:latin typeface="Avenir Book" panose="02000503020000020003" pitchFamily="2" charset="0"/>
              </a:rPr>
              <a:t>Lack of capacity </a:t>
            </a:r>
            <a:r>
              <a:rPr lang="en-US" sz="1400">
                <a:solidFill>
                  <a:schemeClr val="accent1">
                    <a:lumMod val="90000"/>
                    <a:lumOff val="10000"/>
                  </a:schemeClr>
                </a:solidFill>
                <a:latin typeface="Avenir Book" panose="02000503020000020003" pitchFamily="2" charset="0"/>
              </a:rPr>
              <a:t>to conduct strategic review</a:t>
            </a:r>
          </a:p>
        </p:txBody>
      </p:sp>
      <p:sp>
        <p:nvSpPr>
          <p:cNvPr id="13" name="Rectangle 12">
            <a:extLst>
              <a:ext uri="{FF2B5EF4-FFF2-40B4-BE49-F238E27FC236}">
                <a16:creationId xmlns:a16="http://schemas.microsoft.com/office/drawing/2014/main" id="{E6E38820-B194-97B0-CB34-EC282F843AC4}"/>
              </a:ext>
            </a:extLst>
          </p:cNvPr>
          <p:cNvSpPr/>
          <p:nvPr/>
        </p:nvSpPr>
        <p:spPr>
          <a:xfrm>
            <a:off x="795982" y="1641404"/>
            <a:ext cx="2558813" cy="4421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Business Needs</a:t>
            </a:r>
          </a:p>
        </p:txBody>
      </p:sp>
      <p:pic>
        <p:nvPicPr>
          <p:cNvPr id="14" name="Picture 13">
            <a:extLst>
              <a:ext uri="{FF2B5EF4-FFF2-40B4-BE49-F238E27FC236}">
                <a16:creationId xmlns:a16="http://schemas.microsoft.com/office/drawing/2014/main" id="{C18DCFCD-61CA-A074-FC4C-D4264858D309}"/>
              </a:ext>
            </a:extLst>
          </p:cNvPr>
          <p:cNvPicPr>
            <a:picLocks noChangeAspect="1"/>
          </p:cNvPicPr>
          <p:nvPr/>
        </p:nvPicPr>
        <p:blipFill>
          <a:blip r:embed="rId3"/>
          <a:stretch>
            <a:fillRect/>
          </a:stretch>
        </p:blipFill>
        <p:spPr>
          <a:xfrm>
            <a:off x="1799435" y="2200065"/>
            <a:ext cx="851704" cy="851704"/>
          </a:xfrm>
          <a:prstGeom prst="rect">
            <a:avLst/>
          </a:prstGeom>
        </p:spPr>
      </p:pic>
      <p:grpSp>
        <p:nvGrpSpPr>
          <p:cNvPr id="22" name="Group 21">
            <a:extLst>
              <a:ext uri="{FF2B5EF4-FFF2-40B4-BE49-F238E27FC236}">
                <a16:creationId xmlns:a16="http://schemas.microsoft.com/office/drawing/2014/main" id="{9AF9E330-4D8B-88E0-6D3D-942A3E151E34}"/>
              </a:ext>
            </a:extLst>
          </p:cNvPr>
          <p:cNvGrpSpPr/>
          <p:nvPr/>
        </p:nvGrpSpPr>
        <p:grpSpPr>
          <a:xfrm>
            <a:off x="3706058" y="1641404"/>
            <a:ext cx="299790" cy="4079487"/>
            <a:chOff x="4370290" y="1488664"/>
            <a:chExt cx="299790" cy="4079487"/>
          </a:xfrm>
        </p:grpSpPr>
        <p:cxnSp>
          <p:nvCxnSpPr>
            <p:cNvPr id="16" name="Straight Connector 15">
              <a:extLst>
                <a:ext uri="{FF2B5EF4-FFF2-40B4-BE49-F238E27FC236}">
                  <a16:creationId xmlns:a16="http://schemas.microsoft.com/office/drawing/2014/main" id="{499D3224-CAC2-A9AF-8705-F19915AB0CAA}"/>
                </a:ext>
              </a:extLst>
            </p:cNvPr>
            <p:cNvCxnSpPr>
              <a:cxnSpLocks/>
            </p:cNvCxnSpPr>
            <p:nvPr/>
          </p:nvCxnSpPr>
          <p:spPr>
            <a:xfrm>
              <a:off x="4520185" y="1488664"/>
              <a:ext cx="0" cy="407948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1B6C8E3-DB58-F39A-0454-BD711FA22924}"/>
                </a:ext>
              </a:extLst>
            </p:cNvPr>
            <p:cNvGrpSpPr/>
            <p:nvPr/>
          </p:nvGrpSpPr>
          <p:grpSpPr>
            <a:xfrm>
              <a:off x="4370290" y="3375513"/>
              <a:ext cx="299790" cy="305789"/>
              <a:chOff x="4370290" y="3375513"/>
              <a:chExt cx="299790" cy="305789"/>
            </a:xfrm>
          </p:grpSpPr>
          <p:sp>
            <p:nvSpPr>
              <p:cNvPr id="18" name="Oval 17">
                <a:extLst>
                  <a:ext uri="{FF2B5EF4-FFF2-40B4-BE49-F238E27FC236}">
                    <a16:creationId xmlns:a16="http://schemas.microsoft.com/office/drawing/2014/main" id="{40585FCB-91CF-D2B4-DFD8-69FC05FE76BC}"/>
                  </a:ext>
                </a:extLst>
              </p:cNvPr>
              <p:cNvSpPr/>
              <p:nvPr/>
            </p:nvSpPr>
            <p:spPr>
              <a:xfrm>
                <a:off x="4370290" y="3375513"/>
                <a:ext cx="299790" cy="30578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Chevron 35">
                <a:extLst>
                  <a:ext uri="{FF2B5EF4-FFF2-40B4-BE49-F238E27FC236}">
                    <a16:creationId xmlns:a16="http://schemas.microsoft.com/office/drawing/2014/main" id="{4E2DDA6D-7927-9A55-4DB6-CE440F203AD6}"/>
                  </a:ext>
                </a:extLst>
              </p:cNvPr>
              <p:cNvSpPr/>
              <p:nvPr/>
            </p:nvSpPr>
            <p:spPr>
              <a:xfrm>
                <a:off x="4454540" y="3441806"/>
                <a:ext cx="164406" cy="168301"/>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sp>
        <p:nvSpPr>
          <p:cNvPr id="23" name="Rounded Rectangle 22">
            <a:extLst>
              <a:ext uri="{FF2B5EF4-FFF2-40B4-BE49-F238E27FC236}">
                <a16:creationId xmlns:a16="http://schemas.microsoft.com/office/drawing/2014/main" id="{8C1B5EEB-B278-9947-B4FD-CE0241E8EA66}"/>
              </a:ext>
            </a:extLst>
          </p:cNvPr>
          <p:cNvSpPr/>
          <p:nvPr/>
        </p:nvSpPr>
        <p:spPr>
          <a:xfrm>
            <a:off x="4351495" y="2085487"/>
            <a:ext cx="2974492" cy="1748555"/>
          </a:xfrm>
          <a:prstGeom prst="roundRect">
            <a:avLst>
              <a:gd name="adj" fmla="val 0"/>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a:solidFill>
                  <a:schemeClr val="accent1">
                    <a:lumMod val="90000"/>
                    <a:lumOff val="10000"/>
                  </a:schemeClr>
                </a:solidFill>
                <a:latin typeface="Avenir Book" panose="02000503020000020003" pitchFamily="2" charset="0"/>
              </a:rPr>
              <a:t>What is current standard practice for communication?</a:t>
            </a:r>
          </a:p>
          <a:p>
            <a:pPr marL="285750" indent="-285750">
              <a:buFont typeface="Arial" panose="020B0604020202020204" pitchFamily="34" charset="0"/>
              <a:buChar char="•"/>
            </a:pPr>
            <a:r>
              <a:rPr lang="en-US" sz="1400">
                <a:solidFill>
                  <a:schemeClr val="accent1">
                    <a:lumMod val="90000"/>
                    <a:lumOff val="10000"/>
                  </a:schemeClr>
                </a:solidFill>
                <a:latin typeface="Avenir Book" panose="02000503020000020003" pitchFamily="2" charset="0"/>
              </a:rPr>
              <a:t>What areas have you meant to investigate further?</a:t>
            </a:r>
          </a:p>
          <a:p>
            <a:pPr marL="285750" indent="-285750">
              <a:buFont typeface="Arial" panose="020B0604020202020204" pitchFamily="34" charset="0"/>
              <a:buChar char="•"/>
            </a:pPr>
            <a:r>
              <a:rPr lang="en-US" sz="1400">
                <a:solidFill>
                  <a:schemeClr val="accent1">
                    <a:lumMod val="90000"/>
                    <a:lumOff val="10000"/>
                  </a:schemeClr>
                </a:solidFill>
                <a:latin typeface="Avenir Book" panose="02000503020000020003" pitchFamily="2" charset="0"/>
              </a:rPr>
              <a:t>What would you like to see from our findings? </a:t>
            </a:r>
          </a:p>
        </p:txBody>
      </p:sp>
      <p:sp>
        <p:nvSpPr>
          <p:cNvPr id="24" name="Rectangle 23">
            <a:extLst>
              <a:ext uri="{FF2B5EF4-FFF2-40B4-BE49-F238E27FC236}">
                <a16:creationId xmlns:a16="http://schemas.microsoft.com/office/drawing/2014/main" id="{15B67146-279F-5DF3-D49E-2D738CAEB093}"/>
              </a:ext>
            </a:extLst>
          </p:cNvPr>
          <p:cNvSpPr/>
          <p:nvPr/>
        </p:nvSpPr>
        <p:spPr>
          <a:xfrm>
            <a:off x="4351495" y="1641404"/>
            <a:ext cx="2974492" cy="44214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Leading Questions</a:t>
            </a:r>
          </a:p>
        </p:txBody>
      </p:sp>
      <p:sp>
        <p:nvSpPr>
          <p:cNvPr id="25" name="Rounded Rectangle 24">
            <a:extLst>
              <a:ext uri="{FF2B5EF4-FFF2-40B4-BE49-F238E27FC236}">
                <a16:creationId xmlns:a16="http://schemas.microsoft.com/office/drawing/2014/main" id="{F61ACEA5-63C3-97FF-BB82-7C71F3E33B3E}"/>
              </a:ext>
            </a:extLst>
          </p:cNvPr>
          <p:cNvSpPr/>
          <p:nvPr/>
        </p:nvSpPr>
        <p:spPr>
          <a:xfrm>
            <a:off x="4351495" y="3972337"/>
            <a:ext cx="2974492" cy="1748555"/>
          </a:xfrm>
          <a:prstGeom prst="roundRect">
            <a:avLst>
              <a:gd name="adj" fmla="val 0"/>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a:solidFill>
                  <a:schemeClr val="accent1">
                    <a:lumMod val="90000"/>
                    <a:lumOff val="10000"/>
                  </a:schemeClr>
                </a:solidFill>
                <a:latin typeface="Avenir Book" panose="02000503020000020003" pitchFamily="2" charset="0"/>
              </a:rPr>
              <a:t>How would we as outsiders perceive content form BBBSEM?</a:t>
            </a:r>
          </a:p>
          <a:p>
            <a:pPr marL="285750" indent="-285750">
              <a:buFont typeface="Arial" panose="020B0604020202020204" pitchFamily="34" charset="0"/>
              <a:buChar char="•"/>
            </a:pPr>
            <a:r>
              <a:rPr lang="en-US" sz="1400">
                <a:solidFill>
                  <a:schemeClr val="accent1">
                    <a:lumMod val="90000"/>
                    <a:lumOff val="10000"/>
                  </a:schemeClr>
                </a:solidFill>
                <a:latin typeface="Avenir Book" panose="02000503020000020003" pitchFamily="2" charset="0"/>
              </a:rPr>
              <a:t>How are different processes connected in the journey?</a:t>
            </a:r>
          </a:p>
          <a:p>
            <a:pPr marL="285750" indent="-285750">
              <a:buFont typeface="Arial" panose="020B0604020202020204" pitchFamily="34" charset="0"/>
              <a:buChar char="•"/>
            </a:pPr>
            <a:r>
              <a:rPr lang="en-US" sz="1400">
                <a:solidFill>
                  <a:schemeClr val="accent1">
                    <a:lumMod val="90000"/>
                    <a:lumOff val="10000"/>
                  </a:schemeClr>
                </a:solidFill>
                <a:latin typeface="Avenir Book" panose="02000503020000020003" pitchFamily="2" charset="0"/>
              </a:rPr>
              <a:t>How can this information be best recorded for distribution?</a:t>
            </a:r>
          </a:p>
        </p:txBody>
      </p:sp>
      <p:sp>
        <p:nvSpPr>
          <p:cNvPr id="26" name="Rounded Rectangle 25">
            <a:extLst>
              <a:ext uri="{FF2B5EF4-FFF2-40B4-BE49-F238E27FC236}">
                <a16:creationId xmlns:a16="http://schemas.microsoft.com/office/drawing/2014/main" id="{1BFC205B-6F57-79E3-0519-0B4CFC1D0770}"/>
              </a:ext>
            </a:extLst>
          </p:cNvPr>
          <p:cNvSpPr/>
          <p:nvPr/>
        </p:nvSpPr>
        <p:spPr>
          <a:xfrm>
            <a:off x="7671634" y="2085487"/>
            <a:ext cx="3680353" cy="1748555"/>
          </a:xfrm>
          <a:prstGeom prst="roundRect">
            <a:avLst>
              <a:gd name="adj" fmla="val 0"/>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a:solidFill>
                  <a:schemeClr val="accent1">
                    <a:lumMod val="90000"/>
                    <a:lumOff val="10000"/>
                  </a:schemeClr>
                </a:solidFill>
                <a:latin typeface="Avenir Book" panose="02000503020000020003" pitchFamily="2" charset="0"/>
              </a:rPr>
              <a:t>Conducted </a:t>
            </a:r>
            <a:r>
              <a:rPr lang="en-US" sz="1400" b="1">
                <a:solidFill>
                  <a:schemeClr val="accent1">
                    <a:lumMod val="90000"/>
                    <a:lumOff val="10000"/>
                  </a:schemeClr>
                </a:solidFill>
                <a:latin typeface="Avenir Book" panose="02000503020000020003" pitchFamily="2" charset="0"/>
              </a:rPr>
              <a:t>3 interviews </a:t>
            </a:r>
            <a:r>
              <a:rPr lang="en-US" sz="1400">
                <a:solidFill>
                  <a:schemeClr val="accent1">
                    <a:lumMod val="90000"/>
                    <a:lumOff val="10000"/>
                  </a:schemeClr>
                </a:solidFill>
                <a:latin typeface="Avenir Book" panose="02000503020000020003" pitchFamily="2" charset="0"/>
              </a:rPr>
              <a:t>with: Caitlin </a:t>
            </a:r>
            <a:r>
              <a:rPr lang="en-US" sz="1400" err="1">
                <a:solidFill>
                  <a:schemeClr val="accent1">
                    <a:lumMod val="90000"/>
                    <a:lumOff val="10000"/>
                  </a:schemeClr>
                </a:solidFill>
                <a:latin typeface="Avenir Book" panose="02000503020000020003" pitchFamily="2" charset="0"/>
              </a:rPr>
              <a:t>McNee</a:t>
            </a:r>
            <a:r>
              <a:rPr lang="en-US" sz="1400">
                <a:solidFill>
                  <a:schemeClr val="accent1">
                    <a:lumMod val="90000"/>
                    <a:lumOff val="10000"/>
                  </a:schemeClr>
                </a:solidFill>
                <a:latin typeface="Avenir Book" panose="02000503020000020003" pitchFamily="2" charset="0"/>
              </a:rPr>
              <a:t>, Aka </a:t>
            </a:r>
            <a:r>
              <a:rPr lang="en-US" sz="1400" err="1">
                <a:solidFill>
                  <a:schemeClr val="accent1">
                    <a:lumMod val="90000"/>
                    <a:lumOff val="10000"/>
                  </a:schemeClr>
                </a:solidFill>
                <a:latin typeface="Avenir Book" panose="02000503020000020003" pitchFamily="2" charset="0"/>
              </a:rPr>
              <a:t>Denjongpa</a:t>
            </a:r>
            <a:r>
              <a:rPr lang="en-US" sz="1400">
                <a:solidFill>
                  <a:schemeClr val="accent1">
                    <a:lumMod val="90000"/>
                    <a:lumOff val="10000"/>
                  </a:schemeClr>
                </a:solidFill>
                <a:latin typeface="Avenir Book" panose="02000503020000020003" pitchFamily="2" charset="0"/>
              </a:rPr>
              <a:t> and Kara Hopkins</a:t>
            </a:r>
          </a:p>
          <a:p>
            <a:pPr marL="285750" indent="-285750">
              <a:buFont typeface="Arial" panose="020B0604020202020204" pitchFamily="34" charset="0"/>
              <a:buChar char="•"/>
            </a:pPr>
            <a:r>
              <a:rPr lang="en-US" sz="1400">
                <a:solidFill>
                  <a:schemeClr val="accent1">
                    <a:lumMod val="90000"/>
                    <a:lumOff val="10000"/>
                  </a:schemeClr>
                </a:solidFill>
                <a:latin typeface="Avenir Book" panose="02000503020000020003" pitchFamily="2" charset="0"/>
              </a:rPr>
              <a:t>Understood stakeholder responsibility in recruitment and surface any </a:t>
            </a:r>
            <a:r>
              <a:rPr lang="en-US" sz="1400" b="1">
                <a:solidFill>
                  <a:schemeClr val="accent1">
                    <a:lumMod val="90000"/>
                    <a:lumOff val="10000"/>
                  </a:schemeClr>
                </a:solidFill>
                <a:latin typeface="Avenir Book" panose="02000503020000020003" pitchFamily="2" charset="0"/>
              </a:rPr>
              <a:t>underlying flaws</a:t>
            </a:r>
          </a:p>
          <a:p>
            <a:pPr marL="285750" indent="-285750">
              <a:buFont typeface="Arial" panose="020B0604020202020204" pitchFamily="34" charset="0"/>
              <a:buChar char="•"/>
            </a:pPr>
            <a:r>
              <a:rPr lang="en-US" sz="1400">
                <a:solidFill>
                  <a:schemeClr val="accent1">
                    <a:lumMod val="90000"/>
                    <a:lumOff val="10000"/>
                  </a:schemeClr>
                </a:solidFill>
                <a:latin typeface="Avenir Book" panose="02000503020000020003" pitchFamily="2" charset="0"/>
              </a:rPr>
              <a:t>Gathered </a:t>
            </a:r>
            <a:r>
              <a:rPr lang="en-US" sz="1400" b="1">
                <a:solidFill>
                  <a:schemeClr val="accent1">
                    <a:lumMod val="90000"/>
                    <a:lumOff val="10000"/>
                  </a:schemeClr>
                </a:solidFill>
                <a:latin typeface="Avenir Book" panose="02000503020000020003" pitchFamily="2" charset="0"/>
              </a:rPr>
              <a:t>resources</a:t>
            </a:r>
            <a:r>
              <a:rPr lang="en-US" sz="1400">
                <a:solidFill>
                  <a:schemeClr val="accent1">
                    <a:lumMod val="90000"/>
                    <a:lumOff val="10000"/>
                  </a:schemeClr>
                </a:solidFill>
                <a:latin typeface="Avenir Book" panose="02000503020000020003" pitchFamily="2" charset="0"/>
              </a:rPr>
              <a:t> not in Salesforce</a:t>
            </a:r>
          </a:p>
        </p:txBody>
      </p:sp>
      <p:sp>
        <p:nvSpPr>
          <p:cNvPr id="27" name="Rectangle 26">
            <a:extLst>
              <a:ext uri="{FF2B5EF4-FFF2-40B4-BE49-F238E27FC236}">
                <a16:creationId xmlns:a16="http://schemas.microsoft.com/office/drawing/2014/main" id="{0BF832BE-A2B4-4CA3-48A3-DB3A998EF5DF}"/>
              </a:ext>
            </a:extLst>
          </p:cNvPr>
          <p:cNvSpPr/>
          <p:nvPr/>
        </p:nvSpPr>
        <p:spPr>
          <a:xfrm>
            <a:off x="7671634" y="1641404"/>
            <a:ext cx="3680353" cy="44214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Our Approach</a:t>
            </a:r>
          </a:p>
        </p:txBody>
      </p:sp>
      <p:sp>
        <p:nvSpPr>
          <p:cNvPr id="28" name="Rounded Rectangle 27">
            <a:extLst>
              <a:ext uri="{FF2B5EF4-FFF2-40B4-BE49-F238E27FC236}">
                <a16:creationId xmlns:a16="http://schemas.microsoft.com/office/drawing/2014/main" id="{EC04DB16-80A9-F952-62EA-74A4260DF196}"/>
              </a:ext>
            </a:extLst>
          </p:cNvPr>
          <p:cNvSpPr/>
          <p:nvPr/>
        </p:nvSpPr>
        <p:spPr>
          <a:xfrm>
            <a:off x="7671634" y="3972336"/>
            <a:ext cx="3680353" cy="1748555"/>
          </a:xfrm>
          <a:prstGeom prst="roundRect">
            <a:avLst>
              <a:gd name="adj" fmla="val 0"/>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a:solidFill>
                  <a:schemeClr val="accent1">
                    <a:lumMod val="90000"/>
                    <a:lumOff val="10000"/>
                  </a:schemeClr>
                </a:solidFill>
                <a:latin typeface="Avenir Book" panose="02000503020000020003" pitchFamily="2" charset="0"/>
              </a:rPr>
              <a:t>Inspected all </a:t>
            </a:r>
            <a:r>
              <a:rPr lang="en-US" sz="1400" b="1">
                <a:solidFill>
                  <a:schemeClr val="accent1">
                    <a:lumMod val="90000"/>
                    <a:lumOff val="10000"/>
                  </a:schemeClr>
                </a:solidFill>
                <a:latin typeface="Avenir Book" panose="02000503020000020003" pitchFamily="2" charset="0"/>
              </a:rPr>
              <a:t>flows</a:t>
            </a:r>
            <a:r>
              <a:rPr lang="en-US" sz="1400">
                <a:solidFill>
                  <a:schemeClr val="accent1">
                    <a:lumMod val="90000"/>
                    <a:lumOff val="10000"/>
                  </a:schemeClr>
                </a:solidFill>
                <a:latin typeface="Avenir Book" panose="02000503020000020003" pitchFamily="2" charset="0"/>
              </a:rPr>
              <a:t> related to recruiting Bigs and Littles into program </a:t>
            </a:r>
          </a:p>
          <a:p>
            <a:pPr marL="285750" indent="-285750">
              <a:buFont typeface="Arial" panose="020B0604020202020204" pitchFamily="34" charset="0"/>
              <a:buChar char="•"/>
            </a:pPr>
            <a:r>
              <a:rPr lang="en-US" sz="1400" b="1">
                <a:solidFill>
                  <a:schemeClr val="accent1">
                    <a:lumMod val="90000"/>
                    <a:lumOff val="10000"/>
                  </a:schemeClr>
                </a:solidFill>
                <a:latin typeface="Avenir Book" panose="02000503020000020003" pitchFamily="2" charset="0"/>
              </a:rPr>
              <a:t>Recorded flaws in outreach wordage and structure </a:t>
            </a:r>
            <a:r>
              <a:rPr lang="en-US" sz="1400">
                <a:solidFill>
                  <a:schemeClr val="accent1">
                    <a:lumMod val="90000"/>
                    <a:lumOff val="10000"/>
                  </a:schemeClr>
                </a:solidFill>
                <a:latin typeface="Avenir Book" panose="02000503020000020003" pitchFamily="2" charset="0"/>
              </a:rPr>
              <a:t>for execution in next phase of project</a:t>
            </a:r>
          </a:p>
          <a:p>
            <a:pPr marL="285750" indent="-285750">
              <a:buFont typeface="Arial" panose="020B0604020202020204" pitchFamily="34" charset="0"/>
              <a:buChar char="•"/>
            </a:pPr>
            <a:r>
              <a:rPr lang="en-US" sz="1400" b="1">
                <a:solidFill>
                  <a:schemeClr val="accent1">
                    <a:lumMod val="90000"/>
                    <a:lumOff val="10000"/>
                  </a:schemeClr>
                </a:solidFill>
                <a:latin typeface="Avenir Book" panose="02000503020000020003" pitchFamily="2" charset="0"/>
              </a:rPr>
              <a:t>Documented outreach </a:t>
            </a:r>
            <a:r>
              <a:rPr lang="en-US" sz="1400">
                <a:solidFill>
                  <a:schemeClr val="accent1">
                    <a:lumMod val="90000"/>
                    <a:lumOff val="10000"/>
                  </a:schemeClr>
                </a:solidFill>
                <a:latin typeface="Avenir Book" panose="02000503020000020003" pitchFamily="2" charset="0"/>
              </a:rPr>
              <a:t>to create comprehensive guide for BBBSEM</a:t>
            </a:r>
          </a:p>
        </p:txBody>
      </p:sp>
    </p:spTree>
    <p:extLst>
      <p:ext uri="{BB962C8B-B14F-4D97-AF65-F5344CB8AC3E}">
        <p14:creationId xmlns:p14="http://schemas.microsoft.com/office/powerpoint/2010/main" val="2579995681"/>
      </p:ext>
    </p:extLst>
  </p:cSld>
  <p:clrMapOvr>
    <a:masterClrMapping/>
  </p:clrMapOvr>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7D186D-1BB4-07F6-EF29-C374DAE8EC22}"/>
              </a:ext>
            </a:extLst>
          </p:cNvPr>
          <p:cNvSpPr>
            <a:spLocks noGrp="1"/>
          </p:cNvSpPr>
          <p:nvPr>
            <p:ph type="body" sz="quarter" idx="10"/>
          </p:nvPr>
        </p:nvSpPr>
        <p:spPr>
          <a:xfrm>
            <a:off x="626533" y="5428252"/>
            <a:ext cx="4737947" cy="332468"/>
          </a:xfrm>
        </p:spPr>
        <p:txBody>
          <a:bodyPr/>
          <a:lstStyle/>
          <a:p>
            <a:r>
              <a:rPr lang="en-US">
                <a:solidFill>
                  <a:schemeClr val="bg1"/>
                </a:solidFill>
                <a:latin typeface="Avenir Book" panose="02000503020000020003" pitchFamily="2" charset="0"/>
              </a:rPr>
              <a:t>Appendix F: Post - Interview</a:t>
            </a:r>
          </a:p>
        </p:txBody>
      </p:sp>
    </p:spTree>
    <p:extLst>
      <p:ext uri="{BB962C8B-B14F-4D97-AF65-F5344CB8AC3E}">
        <p14:creationId xmlns:p14="http://schemas.microsoft.com/office/powerpoint/2010/main" val="716174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101F1F-D4FA-A037-2386-E7ED5D1E95EF}"/>
              </a:ext>
            </a:extLst>
          </p:cNvPr>
          <p:cNvSpPr>
            <a:spLocks noGrp="1"/>
          </p:cNvSpPr>
          <p:nvPr>
            <p:ph type="body" sz="quarter" idx="10"/>
          </p:nvPr>
        </p:nvSpPr>
        <p:spPr/>
        <p:txBody>
          <a:bodyPr/>
          <a:lstStyle/>
          <a:p>
            <a:r>
              <a:rPr lang="en-US"/>
              <a:t>Appendix: Post – Interview Big Outreach – Not Responding </a:t>
            </a:r>
          </a:p>
          <a:p>
            <a:endParaRPr lang="en-US"/>
          </a:p>
        </p:txBody>
      </p:sp>
      <p:sp>
        <p:nvSpPr>
          <p:cNvPr id="3" name="Slide Number Placeholder 2">
            <a:extLst>
              <a:ext uri="{FF2B5EF4-FFF2-40B4-BE49-F238E27FC236}">
                <a16:creationId xmlns:a16="http://schemas.microsoft.com/office/drawing/2014/main" id="{05450385-0C2A-70FA-942F-2716CA5B7563}"/>
              </a:ext>
            </a:extLst>
          </p:cNvPr>
          <p:cNvSpPr>
            <a:spLocks noGrp="1"/>
          </p:cNvSpPr>
          <p:nvPr>
            <p:ph type="sldNum" sz="quarter" idx="12"/>
          </p:nvPr>
        </p:nvSpPr>
        <p:spPr/>
        <p:txBody>
          <a:bodyPr/>
          <a:lstStyle/>
          <a:p>
            <a:fld id="{3E42D4C3-81CA-9A44-B950-E18D344B504E}" type="slidenum">
              <a:rPr lang="en-US" smtClean="0"/>
              <a:pPr/>
              <a:t>41</a:t>
            </a:fld>
            <a:endParaRPr lang="en-US"/>
          </a:p>
        </p:txBody>
      </p:sp>
      <p:pic>
        <p:nvPicPr>
          <p:cNvPr id="5" name="Picture 4" descr="A screenshot of a computer&#10;&#10;Description automatically generated">
            <a:extLst>
              <a:ext uri="{FF2B5EF4-FFF2-40B4-BE49-F238E27FC236}">
                <a16:creationId xmlns:a16="http://schemas.microsoft.com/office/drawing/2014/main" id="{A593A718-3C02-0BDB-5C6B-2C5E70FBE198}"/>
              </a:ext>
            </a:extLst>
          </p:cNvPr>
          <p:cNvPicPr>
            <a:picLocks noChangeAspect="1"/>
          </p:cNvPicPr>
          <p:nvPr/>
        </p:nvPicPr>
        <p:blipFill>
          <a:blip r:embed="rId3"/>
          <a:stretch>
            <a:fillRect/>
          </a:stretch>
        </p:blipFill>
        <p:spPr>
          <a:xfrm>
            <a:off x="7964335" y="1177548"/>
            <a:ext cx="4226811" cy="4179319"/>
          </a:xfrm>
          <a:prstGeom prst="rect">
            <a:avLst/>
          </a:prstGeom>
        </p:spPr>
      </p:pic>
      <p:sp>
        <p:nvSpPr>
          <p:cNvPr id="8" name="Rectangle 1">
            <a:extLst>
              <a:ext uri="{FF2B5EF4-FFF2-40B4-BE49-F238E27FC236}">
                <a16:creationId xmlns:a16="http://schemas.microsoft.com/office/drawing/2014/main" id="{BFD8579C-1FFC-0A80-D02E-407CDB6D9EF5}"/>
              </a:ext>
            </a:extLst>
          </p:cNvPr>
          <p:cNvSpPr>
            <a:spLocks noChangeArrowheads="1"/>
          </p:cNvSpPr>
          <p:nvPr/>
        </p:nvSpPr>
        <p:spPr bwMode="auto">
          <a:xfrm>
            <a:off x="1896291" y="6051518"/>
            <a:ext cx="2844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AAC2915C-975B-11AB-2791-AE1CAB9E7A6E}"/>
              </a:ext>
            </a:extLst>
          </p:cNvPr>
          <p:cNvSpPr>
            <a:spLocks noChangeArrowheads="1"/>
          </p:cNvSpPr>
          <p:nvPr/>
        </p:nvSpPr>
        <p:spPr bwMode="auto">
          <a:xfrm>
            <a:off x="7031431" y="5825926"/>
            <a:ext cx="216325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 name="Picture 12" descr="A screenshot of a computer&#10;&#10;Description automatically generated">
            <a:extLst>
              <a:ext uri="{FF2B5EF4-FFF2-40B4-BE49-F238E27FC236}">
                <a16:creationId xmlns:a16="http://schemas.microsoft.com/office/drawing/2014/main" id="{45CF0529-8991-C6A8-1EEE-4A20BBC3FFC4}"/>
              </a:ext>
            </a:extLst>
          </p:cNvPr>
          <p:cNvPicPr>
            <a:picLocks noChangeAspect="1"/>
          </p:cNvPicPr>
          <p:nvPr/>
        </p:nvPicPr>
        <p:blipFill>
          <a:blip r:embed="rId4"/>
          <a:stretch>
            <a:fillRect/>
          </a:stretch>
        </p:blipFill>
        <p:spPr>
          <a:xfrm>
            <a:off x="3988397" y="1112488"/>
            <a:ext cx="3885689" cy="4234180"/>
          </a:xfrm>
          <a:prstGeom prst="rect">
            <a:avLst/>
          </a:prstGeom>
        </p:spPr>
      </p:pic>
      <p:sp>
        <p:nvSpPr>
          <p:cNvPr id="16" name="Rectangle 3">
            <a:extLst>
              <a:ext uri="{FF2B5EF4-FFF2-40B4-BE49-F238E27FC236}">
                <a16:creationId xmlns:a16="http://schemas.microsoft.com/office/drawing/2014/main" id="{32ACFD1D-9C15-06D1-620B-575F0B0A2B48}"/>
              </a:ext>
            </a:extLst>
          </p:cNvPr>
          <p:cNvSpPr>
            <a:spLocks noChangeArrowheads="1"/>
          </p:cNvSpPr>
          <p:nvPr/>
        </p:nvSpPr>
        <p:spPr bwMode="auto">
          <a:xfrm>
            <a:off x="742937" y="5445380"/>
            <a:ext cx="29759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7" name="Picture 16" descr="A screenshot of a phone&#10;&#10;Description automatically generated">
            <a:extLst>
              <a:ext uri="{FF2B5EF4-FFF2-40B4-BE49-F238E27FC236}">
                <a16:creationId xmlns:a16="http://schemas.microsoft.com/office/drawing/2014/main" id="{D9DE68A2-3437-07E3-E0A2-579486CA21DA}"/>
              </a:ext>
            </a:extLst>
          </p:cNvPr>
          <p:cNvPicPr>
            <a:picLocks noChangeAspect="1"/>
          </p:cNvPicPr>
          <p:nvPr/>
        </p:nvPicPr>
        <p:blipFill>
          <a:blip r:embed="rId5"/>
          <a:stretch>
            <a:fillRect/>
          </a:stretch>
        </p:blipFill>
        <p:spPr>
          <a:xfrm>
            <a:off x="133617" y="1147960"/>
            <a:ext cx="3764531" cy="4234180"/>
          </a:xfrm>
          <a:prstGeom prst="rect">
            <a:avLst/>
          </a:prstGeom>
        </p:spPr>
      </p:pic>
      <p:sp>
        <p:nvSpPr>
          <p:cNvPr id="19" name="TextBox 1">
            <a:extLst>
              <a:ext uri="{FF2B5EF4-FFF2-40B4-BE49-F238E27FC236}">
                <a16:creationId xmlns:a16="http://schemas.microsoft.com/office/drawing/2014/main" id="{D18B77BE-98D5-8A12-8EC6-23B7EAD56629}"/>
              </a:ext>
            </a:extLst>
          </p:cNvPr>
          <p:cNvSpPr txBox="1"/>
          <p:nvPr/>
        </p:nvSpPr>
        <p:spPr>
          <a:xfrm>
            <a:off x="4131668" y="5641679"/>
            <a:ext cx="3973832" cy="548640"/>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Vol Presentation Follow up d6</a:t>
            </a:r>
          </a:p>
          <a:p>
            <a:pPr algn="ctr"/>
            <a:r>
              <a:rPr lang="en-US" sz="1400">
                <a:latin typeface="Avenir Book" panose="02000503020000020003" pitchFamily="2" charset="0"/>
              </a:rPr>
              <a:t>Flow Used: No Flow Found</a:t>
            </a:r>
            <a:endParaRPr lang="en-US">
              <a:latin typeface="Avenir Book" panose="02000503020000020003" pitchFamily="2" charset="0"/>
            </a:endParaRPr>
          </a:p>
        </p:txBody>
      </p:sp>
      <p:sp>
        <p:nvSpPr>
          <p:cNvPr id="20" name="TextBox 1">
            <a:extLst>
              <a:ext uri="{FF2B5EF4-FFF2-40B4-BE49-F238E27FC236}">
                <a16:creationId xmlns:a16="http://schemas.microsoft.com/office/drawing/2014/main" id="{33443941-A6C9-A78C-BE50-E4EEFC172DE3}"/>
              </a:ext>
            </a:extLst>
          </p:cNvPr>
          <p:cNvSpPr txBox="1"/>
          <p:nvPr/>
        </p:nvSpPr>
        <p:spPr>
          <a:xfrm>
            <a:off x="45168" y="5638728"/>
            <a:ext cx="4023360" cy="548640"/>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Vol Presentation Follow up d1</a:t>
            </a:r>
          </a:p>
          <a:p>
            <a:pPr algn="ctr"/>
            <a:r>
              <a:rPr lang="en-US" sz="1400">
                <a:latin typeface="Avenir Book" panose="02000503020000020003" pitchFamily="2" charset="0"/>
              </a:rPr>
              <a:t>Flow Used: No Flow Found</a:t>
            </a:r>
            <a:endParaRPr lang="en-US">
              <a:latin typeface="Avenir Book" panose="02000503020000020003" pitchFamily="2" charset="0"/>
            </a:endParaRPr>
          </a:p>
        </p:txBody>
      </p:sp>
      <p:sp>
        <p:nvSpPr>
          <p:cNvPr id="22" name="TextBox 1">
            <a:extLst>
              <a:ext uri="{FF2B5EF4-FFF2-40B4-BE49-F238E27FC236}">
                <a16:creationId xmlns:a16="http://schemas.microsoft.com/office/drawing/2014/main" id="{1D603519-7225-142E-09C1-7D24309F7FE8}"/>
              </a:ext>
            </a:extLst>
          </p:cNvPr>
          <p:cNvSpPr txBox="1"/>
          <p:nvPr/>
        </p:nvSpPr>
        <p:spPr>
          <a:xfrm>
            <a:off x="8168640" y="5641715"/>
            <a:ext cx="4023360" cy="548640"/>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Vol Presentation Follow up d11</a:t>
            </a:r>
          </a:p>
          <a:p>
            <a:pPr algn="ctr"/>
            <a:r>
              <a:rPr lang="en-US" sz="1400">
                <a:latin typeface="Avenir Book" panose="02000503020000020003" pitchFamily="2" charset="0"/>
              </a:rPr>
              <a:t>Flow Used: No Flow Found</a:t>
            </a:r>
            <a:endParaRPr lang="en-US">
              <a:latin typeface="Avenir Book" panose="02000503020000020003" pitchFamily="2" charset="0"/>
            </a:endParaRPr>
          </a:p>
        </p:txBody>
      </p:sp>
    </p:spTree>
    <p:extLst>
      <p:ext uri="{BB962C8B-B14F-4D97-AF65-F5344CB8AC3E}">
        <p14:creationId xmlns:p14="http://schemas.microsoft.com/office/powerpoint/2010/main" val="4058578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B19E1C-974C-93C5-5160-EBDC54A29037}"/>
              </a:ext>
            </a:extLst>
          </p:cNvPr>
          <p:cNvSpPr>
            <a:spLocks noGrp="1"/>
          </p:cNvSpPr>
          <p:nvPr>
            <p:ph type="body" sz="quarter" idx="10"/>
          </p:nvPr>
        </p:nvSpPr>
        <p:spPr/>
        <p:txBody>
          <a:bodyPr/>
          <a:lstStyle/>
          <a:p>
            <a:r>
              <a:rPr lang="en-US"/>
              <a:t>Appendix: Post – Interview Big Communication – Processing </a:t>
            </a:r>
          </a:p>
        </p:txBody>
      </p:sp>
      <p:sp>
        <p:nvSpPr>
          <p:cNvPr id="3" name="Slide Number Placeholder 2">
            <a:extLst>
              <a:ext uri="{FF2B5EF4-FFF2-40B4-BE49-F238E27FC236}">
                <a16:creationId xmlns:a16="http://schemas.microsoft.com/office/drawing/2014/main" id="{1DADD823-BD49-2B8E-BC03-605E2781053F}"/>
              </a:ext>
            </a:extLst>
          </p:cNvPr>
          <p:cNvSpPr>
            <a:spLocks noGrp="1"/>
          </p:cNvSpPr>
          <p:nvPr>
            <p:ph type="sldNum" sz="quarter" idx="12"/>
          </p:nvPr>
        </p:nvSpPr>
        <p:spPr/>
        <p:txBody>
          <a:bodyPr/>
          <a:lstStyle/>
          <a:p>
            <a:fld id="{3E42D4C3-81CA-9A44-B950-E18D344B504E}" type="slidenum">
              <a:rPr lang="en-US" smtClean="0"/>
              <a:pPr/>
              <a:t>42</a:t>
            </a:fld>
            <a:endParaRPr lang="en-US"/>
          </a:p>
        </p:txBody>
      </p:sp>
      <p:sp>
        <p:nvSpPr>
          <p:cNvPr id="6" name="Rectangle 1">
            <a:extLst>
              <a:ext uri="{FF2B5EF4-FFF2-40B4-BE49-F238E27FC236}">
                <a16:creationId xmlns:a16="http://schemas.microsoft.com/office/drawing/2014/main" id="{EEE556F8-07CE-CB68-DD6B-07DD0CE6BFE7}"/>
              </a:ext>
            </a:extLst>
          </p:cNvPr>
          <p:cNvSpPr>
            <a:spLocks noChangeArrowheads="1"/>
          </p:cNvSpPr>
          <p:nvPr/>
        </p:nvSpPr>
        <p:spPr bwMode="auto">
          <a:xfrm>
            <a:off x="716280" y="5511307"/>
            <a:ext cx="20956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descr="A screenshot of a phone&#10;&#10;Description automatically generated">
            <a:extLst>
              <a:ext uri="{FF2B5EF4-FFF2-40B4-BE49-F238E27FC236}">
                <a16:creationId xmlns:a16="http://schemas.microsoft.com/office/drawing/2014/main" id="{ECD93366-16FA-5338-93A5-1A579B5AC9DE}"/>
              </a:ext>
            </a:extLst>
          </p:cNvPr>
          <p:cNvPicPr>
            <a:picLocks noChangeAspect="1"/>
          </p:cNvPicPr>
          <p:nvPr/>
        </p:nvPicPr>
        <p:blipFill>
          <a:blip r:embed="rId2"/>
          <a:stretch>
            <a:fillRect/>
          </a:stretch>
        </p:blipFill>
        <p:spPr>
          <a:xfrm>
            <a:off x="1956180" y="1029194"/>
            <a:ext cx="3575236" cy="4578824"/>
          </a:xfrm>
          <a:prstGeom prst="rect">
            <a:avLst/>
          </a:prstGeom>
        </p:spPr>
      </p:pic>
      <p:pic>
        <p:nvPicPr>
          <p:cNvPr id="10" name="Picture 9" descr="A screenshot of a email&#10;&#10;Description automatically generated">
            <a:extLst>
              <a:ext uri="{FF2B5EF4-FFF2-40B4-BE49-F238E27FC236}">
                <a16:creationId xmlns:a16="http://schemas.microsoft.com/office/drawing/2014/main" id="{C0889D35-8077-F170-201F-FCD1F192AD46}"/>
              </a:ext>
            </a:extLst>
          </p:cNvPr>
          <p:cNvPicPr>
            <a:picLocks noChangeAspect="1"/>
          </p:cNvPicPr>
          <p:nvPr/>
        </p:nvPicPr>
        <p:blipFill>
          <a:blip r:embed="rId3"/>
          <a:stretch>
            <a:fillRect/>
          </a:stretch>
        </p:blipFill>
        <p:spPr>
          <a:xfrm>
            <a:off x="6660584" y="1100573"/>
            <a:ext cx="3575236" cy="4507445"/>
          </a:xfrm>
          <a:prstGeom prst="rect">
            <a:avLst/>
          </a:prstGeom>
        </p:spPr>
      </p:pic>
      <p:sp>
        <p:nvSpPr>
          <p:cNvPr id="11" name="TextBox 1">
            <a:extLst>
              <a:ext uri="{FF2B5EF4-FFF2-40B4-BE49-F238E27FC236}">
                <a16:creationId xmlns:a16="http://schemas.microsoft.com/office/drawing/2014/main" id="{6233955E-EDB3-9444-3466-948CAEE7EC16}"/>
              </a:ext>
            </a:extLst>
          </p:cNvPr>
          <p:cNvSpPr txBox="1"/>
          <p:nvPr/>
        </p:nvSpPr>
        <p:spPr>
          <a:xfrm>
            <a:off x="1862067" y="5790028"/>
            <a:ext cx="3763461" cy="523220"/>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VOL Processing Email 1</a:t>
            </a:r>
          </a:p>
          <a:p>
            <a:pPr algn="ctr"/>
            <a:r>
              <a:rPr lang="en-US" sz="1400">
                <a:latin typeface="Avenir Book" panose="02000503020000020003" pitchFamily="2" charset="0"/>
              </a:rPr>
              <a:t>Flow Used: No Flow Found</a:t>
            </a:r>
            <a:endParaRPr lang="en-US">
              <a:latin typeface="Avenir Book" panose="02000503020000020003" pitchFamily="2" charset="0"/>
            </a:endParaRPr>
          </a:p>
        </p:txBody>
      </p:sp>
      <p:sp>
        <p:nvSpPr>
          <p:cNvPr id="12" name="TextBox 1">
            <a:extLst>
              <a:ext uri="{FF2B5EF4-FFF2-40B4-BE49-F238E27FC236}">
                <a16:creationId xmlns:a16="http://schemas.microsoft.com/office/drawing/2014/main" id="{E4497D8C-3694-A90F-B0A7-24212936DEE0}"/>
              </a:ext>
            </a:extLst>
          </p:cNvPr>
          <p:cNvSpPr txBox="1"/>
          <p:nvPr/>
        </p:nvSpPr>
        <p:spPr>
          <a:xfrm>
            <a:off x="6660584" y="5785934"/>
            <a:ext cx="3763461" cy="523220"/>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VOL Processing Email 2</a:t>
            </a:r>
          </a:p>
          <a:p>
            <a:pPr algn="ctr"/>
            <a:r>
              <a:rPr lang="en-US" sz="1400">
                <a:latin typeface="Avenir Book" panose="02000503020000020003" pitchFamily="2" charset="0"/>
              </a:rPr>
              <a:t>Flow Used: No Flow Found</a:t>
            </a:r>
            <a:endParaRPr lang="en-US">
              <a:latin typeface="Avenir Book" panose="02000503020000020003" pitchFamily="2" charset="0"/>
            </a:endParaRPr>
          </a:p>
        </p:txBody>
      </p:sp>
    </p:spTree>
    <p:extLst>
      <p:ext uri="{BB962C8B-B14F-4D97-AF65-F5344CB8AC3E}">
        <p14:creationId xmlns:p14="http://schemas.microsoft.com/office/powerpoint/2010/main" val="1576589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C9DFFF-E636-FED7-E953-6F80E24A56A8}"/>
              </a:ext>
            </a:extLst>
          </p:cNvPr>
          <p:cNvSpPr>
            <a:spLocks noGrp="1"/>
          </p:cNvSpPr>
          <p:nvPr>
            <p:ph type="body" sz="quarter" idx="10"/>
          </p:nvPr>
        </p:nvSpPr>
        <p:spPr/>
        <p:txBody>
          <a:bodyPr/>
          <a:lstStyle/>
          <a:p>
            <a:r>
              <a:rPr lang="en-US"/>
              <a:t>Appendix: Post – Interview Big Communication – Processing</a:t>
            </a:r>
          </a:p>
          <a:p>
            <a:endParaRPr lang="en-US"/>
          </a:p>
        </p:txBody>
      </p:sp>
      <p:sp>
        <p:nvSpPr>
          <p:cNvPr id="3" name="Slide Number Placeholder 2">
            <a:extLst>
              <a:ext uri="{FF2B5EF4-FFF2-40B4-BE49-F238E27FC236}">
                <a16:creationId xmlns:a16="http://schemas.microsoft.com/office/drawing/2014/main" id="{DEC9BF15-065A-1A19-86B0-20D351CACA21}"/>
              </a:ext>
            </a:extLst>
          </p:cNvPr>
          <p:cNvSpPr>
            <a:spLocks noGrp="1"/>
          </p:cNvSpPr>
          <p:nvPr>
            <p:ph type="sldNum" sz="quarter" idx="12"/>
          </p:nvPr>
        </p:nvSpPr>
        <p:spPr/>
        <p:txBody>
          <a:bodyPr/>
          <a:lstStyle/>
          <a:p>
            <a:fld id="{3E42D4C3-81CA-9A44-B950-E18D344B504E}" type="slidenum">
              <a:rPr lang="en-US" smtClean="0"/>
              <a:pPr/>
              <a:t>43</a:t>
            </a:fld>
            <a:endParaRPr lang="en-US"/>
          </a:p>
        </p:txBody>
      </p:sp>
      <p:pic>
        <p:nvPicPr>
          <p:cNvPr id="5" name="Picture 4" descr="A screenshot of a email&#10;&#10;Description automatically generated">
            <a:extLst>
              <a:ext uri="{FF2B5EF4-FFF2-40B4-BE49-F238E27FC236}">
                <a16:creationId xmlns:a16="http://schemas.microsoft.com/office/drawing/2014/main" id="{3EE29539-A1C8-9BA3-ACF2-B0E056CC2593}"/>
              </a:ext>
            </a:extLst>
          </p:cNvPr>
          <p:cNvPicPr>
            <a:picLocks noChangeAspect="1"/>
          </p:cNvPicPr>
          <p:nvPr/>
        </p:nvPicPr>
        <p:blipFill>
          <a:blip r:embed="rId2"/>
          <a:stretch>
            <a:fillRect/>
          </a:stretch>
        </p:blipFill>
        <p:spPr>
          <a:xfrm>
            <a:off x="704271" y="1181245"/>
            <a:ext cx="3763460" cy="4495510"/>
          </a:xfrm>
          <a:prstGeom prst="rect">
            <a:avLst/>
          </a:prstGeom>
        </p:spPr>
      </p:pic>
      <p:pic>
        <p:nvPicPr>
          <p:cNvPr id="7" name="Picture 6" descr="A screenshot of a email&#10;&#10;Description automatically generated">
            <a:extLst>
              <a:ext uri="{FF2B5EF4-FFF2-40B4-BE49-F238E27FC236}">
                <a16:creationId xmlns:a16="http://schemas.microsoft.com/office/drawing/2014/main" id="{9AAA5CB5-2967-5D15-1D1F-AC366DD457FB}"/>
              </a:ext>
            </a:extLst>
          </p:cNvPr>
          <p:cNvPicPr>
            <a:picLocks noChangeAspect="1"/>
          </p:cNvPicPr>
          <p:nvPr/>
        </p:nvPicPr>
        <p:blipFill>
          <a:blip r:embed="rId3"/>
          <a:stretch>
            <a:fillRect/>
          </a:stretch>
        </p:blipFill>
        <p:spPr>
          <a:xfrm>
            <a:off x="4957008" y="1195738"/>
            <a:ext cx="3763460" cy="4495510"/>
          </a:xfrm>
          <a:prstGeom prst="rect">
            <a:avLst/>
          </a:prstGeom>
        </p:spPr>
      </p:pic>
      <p:sp>
        <p:nvSpPr>
          <p:cNvPr id="8" name="TextBox 1">
            <a:extLst>
              <a:ext uri="{FF2B5EF4-FFF2-40B4-BE49-F238E27FC236}">
                <a16:creationId xmlns:a16="http://schemas.microsoft.com/office/drawing/2014/main" id="{C5F974FA-E2A6-99B2-2C25-FE2589AE179C}"/>
              </a:ext>
            </a:extLst>
          </p:cNvPr>
          <p:cNvSpPr txBox="1"/>
          <p:nvPr/>
        </p:nvSpPr>
        <p:spPr>
          <a:xfrm>
            <a:off x="704270" y="5691951"/>
            <a:ext cx="3763461" cy="523220"/>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VOL Processing Email 3</a:t>
            </a:r>
          </a:p>
          <a:p>
            <a:pPr algn="ctr"/>
            <a:r>
              <a:rPr lang="en-US" sz="1400">
                <a:latin typeface="Avenir Book" panose="02000503020000020003" pitchFamily="2" charset="0"/>
              </a:rPr>
              <a:t>Flow Used: No Flow Found</a:t>
            </a:r>
            <a:endParaRPr lang="en-US">
              <a:latin typeface="Avenir Book" panose="02000503020000020003" pitchFamily="2" charset="0"/>
            </a:endParaRPr>
          </a:p>
        </p:txBody>
      </p:sp>
      <p:sp>
        <p:nvSpPr>
          <p:cNvPr id="9" name="TextBox 1">
            <a:extLst>
              <a:ext uri="{FF2B5EF4-FFF2-40B4-BE49-F238E27FC236}">
                <a16:creationId xmlns:a16="http://schemas.microsoft.com/office/drawing/2014/main" id="{2FC4552A-6496-1475-122C-B58E8CB3768A}"/>
              </a:ext>
            </a:extLst>
          </p:cNvPr>
          <p:cNvSpPr txBox="1"/>
          <p:nvPr/>
        </p:nvSpPr>
        <p:spPr>
          <a:xfrm>
            <a:off x="4957008" y="5691951"/>
            <a:ext cx="3763461" cy="523220"/>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VOL Processing Email 4</a:t>
            </a:r>
          </a:p>
          <a:p>
            <a:pPr algn="ctr"/>
            <a:r>
              <a:rPr lang="en-US" sz="1400">
                <a:latin typeface="Avenir Book" panose="02000503020000020003" pitchFamily="2" charset="0"/>
              </a:rPr>
              <a:t>Flow Used: No Flow Found</a:t>
            </a:r>
            <a:endParaRPr lang="en-US">
              <a:latin typeface="Avenir Book" panose="02000503020000020003" pitchFamily="2" charset="0"/>
            </a:endParaRPr>
          </a:p>
        </p:txBody>
      </p:sp>
      <p:grpSp>
        <p:nvGrpSpPr>
          <p:cNvPr id="14" name="Group 13">
            <a:extLst>
              <a:ext uri="{FF2B5EF4-FFF2-40B4-BE49-F238E27FC236}">
                <a16:creationId xmlns:a16="http://schemas.microsoft.com/office/drawing/2014/main" id="{13A536F4-5752-FDF6-171B-90F0BF0034B7}"/>
              </a:ext>
            </a:extLst>
          </p:cNvPr>
          <p:cNvGrpSpPr/>
          <p:nvPr/>
        </p:nvGrpSpPr>
        <p:grpSpPr>
          <a:xfrm>
            <a:off x="9093734" y="1297098"/>
            <a:ext cx="2832510" cy="2343393"/>
            <a:chOff x="963582" y="2957150"/>
            <a:chExt cx="2832510" cy="2343393"/>
          </a:xfrm>
        </p:grpSpPr>
        <p:sp>
          <p:nvSpPr>
            <p:cNvPr id="15" name="Rectangle 14">
              <a:extLst>
                <a:ext uri="{FF2B5EF4-FFF2-40B4-BE49-F238E27FC236}">
                  <a16:creationId xmlns:a16="http://schemas.microsoft.com/office/drawing/2014/main" id="{93D9D270-8566-B775-9B48-86CC126748E7}"/>
                </a:ext>
              </a:extLst>
            </p:cNvPr>
            <p:cNvSpPr/>
            <p:nvPr/>
          </p:nvSpPr>
          <p:spPr>
            <a:xfrm>
              <a:off x="977108" y="3519848"/>
              <a:ext cx="2715904" cy="1780695"/>
            </a:xfrm>
            <a:prstGeom prst="rect">
              <a:avLst/>
            </a:prstGeom>
            <a:solidFill>
              <a:schemeClr val="accent6">
                <a:lumMod val="40000"/>
                <a:lumOff val="60000"/>
              </a:schemeClr>
            </a:solidFill>
            <a:ln w="25400" cap="flat" cmpd="sng" algn="ctr">
              <a:noFill/>
              <a:prstDash val="solid"/>
            </a:ln>
            <a:effectLst/>
          </p:spPr>
          <p:txBody>
            <a:bodyPr spcFirstLastPara="0" vert="horz" wrap="square" lIns="182880" tIns="182880" rIns="182880" bIns="182880" numCol="1" spcCol="127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66734">
                <a:lnSpc>
                  <a:spcPct val="90000"/>
                </a:lnSpc>
                <a:spcBef>
                  <a:spcPct val="0"/>
                </a:spcBef>
                <a:spcAft>
                  <a:spcPts val="600"/>
                </a:spcAft>
                <a:defRPr/>
              </a:pPr>
              <a:endParaRPr lang="en-US" sz="1600" b="1" kern="0">
                <a:solidFill>
                  <a:srgbClr val="000000"/>
                </a:solidFill>
                <a:latin typeface="Avenir Book" panose="02000503020000020003" pitchFamily="2" charset="0"/>
                <a:cs typeface="Arial"/>
              </a:endParaRPr>
            </a:p>
          </p:txBody>
        </p:sp>
        <p:sp>
          <p:nvSpPr>
            <p:cNvPr id="16" name="TextBox 15">
              <a:extLst>
                <a:ext uri="{FF2B5EF4-FFF2-40B4-BE49-F238E27FC236}">
                  <a16:creationId xmlns:a16="http://schemas.microsoft.com/office/drawing/2014/main" id="{E9539965-285A-66D1-2975-073DCDEC27A5}"/>
                </a:ext>
              </a:extLst>
            </p:cNvPr>
            <p:cNvSpPr txBox="1"/>
            <p:nvPr/>
          </p:nvSpPr>
          <p:spPr>
            <a:xfrm>
              <a:off x="1379357" y="2957150"/>
              <a:ext cx="2416735" cy="523220"/>
            </a:xfrm>
            <a:prstGeom prst="rect">
              <a:avLst/>
            </a:prstGeom>
            <a:noFill/>
          </p:spPr>
          <p:txBody>
            <a:bodyPr wrap="square" rtlCol="0">
              <a:spAutoFit/>
            </a:bodyPr>
            <a:lstStyle/>
            <a:p>
              <a:r>
                <a:rPr lang="en-US" sz="1400">
                  <a:solidFill>
                    <a:schemeClr val="accent1"/>
                  </a:solidFill>
                  <a:latin typeface="Avenir Book" panose="02000503020000020003" pitchFamily="2" charset="0"/>
                </a:rPr>
                <a:t>Specific Pain Points identified in Templates</a:t>
              </a:r>
            </a:p>
          </p:txBody>
        </p:sp>
        <p:sp>
          <p:nvSpPr>
            <p:cNvPr id="17" name="TextBox 58">
              <a:extLst>
                <a:ext uri="{FF2B5EF4-FFF2-40B4-BE49-F238E27FC236}">
                  <a16:creationId xmlns:a16="http://schemas.microsoft.com/office/drawing/2014/main" id="{8A773531-36A0-E01B-47AB-984CDE5077FF}"/>
                </a:ext>
              </a:extLst>
            </p:cNvPr>
            <p:cNvSpPr txBox="1"/>
            <p:nvPr/>
          </p:nvSpPr>
          <p:spPr>
            <a:xfrm>
              <a:off x="963582" y="3546217"/>
              <a:ext cx="2776470" cy="1754326"/>
            </a:xfrm>
            <a:prstGeom prst="rect">
              <a:avLst/>
            </a:prstGeom>
            <a:noFill/>
            <a:ln>
              <a:noFill/>
            </a:ln>
          </p:spPr>
          <p:txBody>
            <a:bodyPr wrap="square" lIns="91440" tIns="45720" rIns="91440" bIns="45720" rtlCol="0" anchor="t">
              <a:spAutoFit/>
            </a:bodyPr>
            <a:lstStyle/>
            <a:p>
              <a:pPr marL="171461" lvl="0" indent="-171461">
                <a:buFont typeface="Arial" panose="020B0604020202020204" pitchFamily="34" charset="0"/>
                <a:buChar char="•"/>
                <a:defRPr/>
              </a:pPr>
              <a:r>
                <a:rPr lang="en-US" sz="1200">
                  <a:solidFill>
                    <a:srgbClr val="D00000">
                      <a:lumMod val="10000"/>
                    </a:srgbClr>
                  </a:solidFill>
                  <a:latin typeface="Avenir Book" panose="02000503020000020003" pitchFamily="2" charset="0"/>
                </a:rPr>
                <a:t>There is little difference between templates that essentially function as updates</a:t>
              </a:r>
            </a:p>
            <a:p>
              <a:pPr marL="171461" lvl="0" indent="-171461">
                <a:buFont typeface="Arial" panose="020B0604020202020204" pitchFamily="34" charset="0"/>
                <a:buChar char="•"/>
                <a:defRPr/>
              </a:pPr>
              <a:r>
                <a:rPr lang="en-US" sz="1200">
                  <a:solidFill>
                    <a:srgbClr val="D00000">
                      <a:lumMod val="10000"/>
                    </a:srgbClr>
                  </a:solidFill>
                  <a:latin typeface="Avenir Book" panose="02000503020000020003" pitchFamily="2" charset="0"/>
                </a:rPr>
                <a:t>Repetitiveness of email updates and lack of new information disengages volunteers</a:t>
              </a:r>
            </a:p>
            <a:p>
              <a:pPr marL="171461" lvl="0" indent="-171461">
                <a:buFont typeface="Arial" panose="020B0604020202020204" pitchFamily="34" charset="0"/>
                <a:buChar char="•"/>
                <a:defRPr/>
              </a:pPr>
              <a:r>
                <a:rPr lang="en-US" sz="1200">
                  <a:solidFill>
                    <a:srgbClr val="D00000">
                      <a:lumMod val="10000"/>
                    </a:srgbClr>
                  </a:solidFill>
                  <a:latin typeface="Avenir Book" panose="02000503020000020003" pitchFamily="2" charset="0"/>
                </a:rPr>
                <a:t>Indicates the email is automated, decreasing likelihood of volunteers reading it</a:t>
              </a:r>
            </a:p>
          </p:txBody>
        </p:sp>
        <p:pic>
          <p:nvPicPr>
            <p:cNvPr id="18" name="Graphic 17" descr="Lightbulb with solid fill">
              <a:extLst>
                <a:ext uri="{FF2B5EF4-FFF2-40B4-BE49-F238E27FC236}">
                  <a16:creationId xmlns:a16="http://schemas.microsoft.com/office/drawing/2014/main" id="{87981601-C4A4-4CA1-1FF1-FDCE361300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3582" y="2993372"/>
              <a:ext cx="432925" cy="432925"/>
            </a:xfrm>
            <a:prstGeom prst="rect">
              <a:avLst/>
            </a:prstGeom>
          </p:spPr>
        </p:pic>
      </p:grpSp>
      <p:grpSp>
        <p:nvGrpSpPr>
          <p:cNvPr id="19" name="Group 18">
            <a:extLst>
              <a:ext uri="{FF2B5EF4-FFF2-40B4-BE49-F238E27FC236}">
                <a16:creationId xmlns:a16="http://schemas.microsoft.com/office/drawing/2014/main" id="{CE1311D0-B817-54B6-316C-75F0FB216BF4}"/>
              </a:ext>
            </a:extLst>
          </p:cNvPr>
          <p:cNvGrpSpPr/>
          <p:nvPr/>
        </p:nvGrpSpPr>
        <p:grpSpPr>
          <a:xfrm>
            <a:off x="9107260" y="4264744"/>
            <a:ext cx="2880921" cy="1470004"/>
            <a:chOff x="953215" y="1288536"/>
            <a:chExt cx="2880921" cy="1470004"/>
          </a:xfrm>
        </p:grpSpPr>
        <p:sp>
          <p:nvSpPr>
            <p:cNvPr id="20" name="Rectangle 19">
              <a:extLst>
                <a:ext uri="{FF2B5EF4-FFF2-40B4-BE49-F238E27FC236}">
                  <a16:creationId xmlns:a16="http://schemas.microsoft.com/office/drawing/2014/main" id="{6FEE5940-6FA9-7447-E896-01F413BF4E02}"/>
                </a:ext>
              </a:extLst>
            </p:cNvPr>
            <p:cNvSpPr/>
            <p:nvPr/>
          </p:nvSpPr>
          <p:spPr>
            <a:xfrm>
              <a:off x="953215" y="1883106"/>
              <a:ext cx="2776470" cy="875434"/>
            </a:xfrm>
            <a:prstGeom prst="rect">
              <a:avLst/>
            </a:prstGeom>
            <a:solidFill>
              <a:schemeClr val="accent6">
                <a:lumMod val="40000"/>
                <a:lumOff val="60000"/>
              </a:schemeClr>
            </a:solidFill>
            <a:ln w="25400" cap="flat" cmpd="sng" algn="ctr">
              <a:noFill/>
              <a:prstDash val="solid"/>
            </a:ln>
            <a:effectLst/>
          </p:spPr>
          <p:txBody>
            <a:bodyPr spcFirstLastPara="0" vert="horz" wrap="square" lIns="182880" tIns="182880" rIns="182880" bIns="182880" numCol="1" spcCol="127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66734">
                <a:lnSpc>
                  <a:spcPct val="90000"/>
                </a:lnSpc>
                <a:spcBef>
                  <a:spcPct val="0"/>
                </a:spcBef>
                <a:spcAft>
                  <a:spcPts val="600"/>
                </a:spcAft>
                <a:defRPr/>
              </a:pPr>
              <a:endParaRPr lang="en-US" sz="1600" b="1" kern="0">
                <a:solidFill>
                  <a:srgbClr val="000000"/>
                </a:solidFill>
                <a:latin typeface="Avenir Book" panose="02000503020000020003" pitchFamily="2" charset="0"/>
                <a:cs typeface="Arial"/>
              </a:endParaRPr>
            </a:p>
          </p:txBody>
        </p:sp>
        <p:sp>
          <p:nvSpPr>
            <p:cNvPr id="21" name="TextBox 20">
              <a:extLst>
                <a:ext uri="{FF2B5EF4-FFF2-40B4-BE49-F238E27FC236}">
                  <a16:creationId xmlns:a16="http://schemas.microsoft.com/office/drawing/2014/main" id="{41E1B990-07D4-E432-4EF0-AB4DFECC1A30}"/>
                </a:ext>
              </a:extLst>
            </p:cNvPr>
            <p:cNvSpPr txBox="1"/>
            <p:nvPr/>
          </p:nvSpPr>
          <p:spPr>
            <a:xfrm>
              <a:off x="1372403" y="1288536"/>
              <a:ext cx="2297311" cy="523220"/>
            </a:xfrm>
            <a:prstGeom prst="rect">
              <a:avLst/>
            </a:prstGeom>
            <a:noFill/>
          </p:spPr>
          <p:txBody>
            <a:bodyPr wrap="square" rtlCol="0">
              <a:spAutoFit/>
            </a:bodyPr>
            <a:lstStyle/>
            <a:p>
              <a:r>
                <a:rPr lang="en-US" sz="1400">
                  <a:solidFill>
                    <a:schemeClr val="bg2"/>
                  </a:solidFill>
                  <a:latin typeface="Avenir Book" panose="02000503020000020003" pitchFamily="2" charset="0"/>
                </a:rPr>
                <a:t>Key Features of a Strong Email Template</a:t>
              </a:r>
            </a:p>
          </p:txBody>
        </p:sp>
        <p:sp>
          <p:nvSpPr>
            <p:cNvPr id="22" name="TextBox 58">
              <a:extLst>
                <a:ext uri="{FF2B5EF4-FFF2-40B4-BE49-F238E27FC236}">
                  <a16:creationId xmlns:a16="http://schemas.microsoft.com/office/drawing/2014/main" id="{1A945F96-0638-C167-7179-0C6944B3C2F9}"/>
                </a:ext>
              </a:extLst>
            </p:cNvPr>
            <p:cNvSpPr txBox="1"/>
            <p:nvPr/>
          </p:nvSpPr>
          <p:spPr>
            <a:xfrm>
              <a:off x="963582" y="1927542"/>
              <a:ext cx="2870554" cy="830997"/>
            </a:xfrm>
            <a:prstGeom prst="rect">
              <a:avLst/>
            </a:prstGeom>
            <a:noFill/>
            <a:ln>
              <a:noFill/>
            </a:ln>
          </p:spPr>
          <p:txBody>
            <a:bodyPr wrap="square" lIns="91440" tIns="45720" rIns="91440" bIns="45720" rtlCol="0" anchor="t">
              <a:spAutoFit/>
            </a:bodyPr>
            <a:lstStyle/>
            <a:p>
              <a:pPr marL="171461" lvl="0" indent="-171461">
                <a:buFont typeface="Arial" panose="020B0604020202020204" pitchFamily="34" charset="0"/>
                <a:buChar char="•"/>
                <a:defRPr/>
              </a:pPr>
              <a:r>
                <a:rPr lang="en-US" sz="1200">
                  <a:solidFill>
                    <a:srgbClr val="D00000">
                      <a:lumMod val="10000"/>
                    </a:srgbClr>
                  </a:solidFill>
                  <a:latin typeface="Avenir Book" panose="02000503020000020003" pitchFamily="2" charset="0"/>
                </a:rPr>
                <a:t>Matches </a:t>
              </a:r>
              <a:r>
                <a:rPr lang="en-US" sz="1200" b="1">
                  <a:solidFill>
                    <a:srgbClr val="D00000">
                      <a:lumMod val="10000"/>
                    </a:srgbClr>
                  </a:solidFill>
                  <a:latin typeface="Avenir Book" panose="02000503020000020003" pitchFamily="2" charset="0"/>
                </a:rPr>
                <a:t>user needs </a:t>
              </a:r>
              <a:r>
                <a:rPr lang="en-US" sz="1200">
                  <a:solidFill>
                    <a:srgbClr val="D00000">
                      <a:lumMod val="10000"/>
                    </a:srgbClr>
                  </a:solidFill>
                  <a:latin typeface="Avenir Book" panose="02000503020000020003" pitchFamily="2" charset="0"/>
                </a:rPr>
                <a:t>and goals</a:t>
              </a:r>
            </a:p>
            <a:p>
              <a:pPr marL="171461" lvl="0" indent="-171461">
                <a:buFont typeface="Arial" panose="020B0604020202020204" pitchFamily="34" charset="0"/>
                <a:buChar char="•"/>
                <a:defRPr/>
              </a:pPr>
              <a:r>
                <a:rPr lang="en-US" sz="1200">
                  <a:solidFill>
                    <a:srgbClr val="D00000">
                      <a:lumMod val="10000"/>
                    </a:srgbClr>
                  </a:solidFill>
                  <a:latin typeface="Avenir Book" panose="02000503020000020003" pitchFamily="2" charset="0"/>
                </a:rPr>
                <a:t>Provides </a:t>
              </a:r>
              <a:r>
                <a:rPr lang="en-US" sz="1200" b="1">
                  <a:solidFill>
                    <a:srgbClr val="D00000">
                      <a:lumMod val="10000"/>
                    </a:srgbClr>
                  </a:solidFill>
                  <a:latin typeface="Avenir Book" panose="02000503020000020003" pitchFamily="2" charset="0"/>
                </a:rPr>
                <a:t>valuable</a:t>
              </a:r>
              <a:r>
                <a:rPr lang="en-US" sz="1200">
                  <a:solidFill>
                    <a:srgbClr val="D00000">
                      <a:lumMod val="10000"/>
                    </a:srgbClr>
                  </a:solidFill>
                  <a:latin typeface="Avenir Book" panose="02000503020000020003" pitchFamily="2" charset="0"/>
                </a:rPr>
                <a:t> updates</a:t>
              </a:r>
            </a:p>
            <a:p>
              <a:pPr marL="171461" lvl="0" indent="-171461">
                <a:buFont typeface="Arial" panose="020B0604020202020204" pitchFamily="34" charset="0"/>
                <a:buChar char="•"/>
                <a:defRPr/>
              </a:pPr>
              <a:r>
                <a:rPr lang="en-US" sz="1200">
                  <a:solidFill>
                    <a:srgbClr val="D00000">
                      <a:lumMod val="10000"/>
                    </a:srgbClr>
                  </a:solidFill>
                  <a:latin typeface="Avenir Book" panose="02000503020000020003" pitchFamily="2" charset="0"/>
                </a:rPr>
                <a:t>Includes </a:t>
              </a:r>
              <a:r>
                <a:rPr lang="en-US" sz="1200" b="1">
                  <a:solidFill>
                    <a:srgbClr val="D00000">
                      <a:lumMod val="10000"/>
                    </a:srgbClr>
                  </a:solidFill>
                  <a:latin typeface="Avenir Book" panose="02000503020000020003" pitchFamily="2" charset="0"/>
                </a:rPr>
                <a:t>interactive</a:t>
              </a:r>
              <a:r>
                <a:rPr lang="en-US" sz="1200">
                  <a:solidFill>
                    <a:srgbClr val="D00000">
                      <a:lumMod val="10000"/>
                    </a:srgbClr>
                  </a:solidFill>
                  <a:latin typeface="Avenir Book" panose="02000503020000020003" pitchFamily="2" charset="0"/>
                </a:rPr>
                <a:t> and </a:t>
              </a:r>
              <a:r>
                <a:rPr lang="en-US" sz="1200" b="1">
                  <a:solidFill>
                    <a:srgbClr val="D00000">
                      <a:lumMod val="10000"/>
                    </a:srgbClr>
                  </a:solidFill>
                  <a:latin typeface="Avenir Book" panose="02000503020000020003" pitchFamily="2" charset="0"/>
                </a:rPr>
                <a:t>engaging</a:t>
              </a:r>
              <a:r>
                <a:rPr lang="en-US" sz="1200">
                  <a:solidFill>
                    <a:srgbClr val="D00000">
                      <a:lumMod val="10000"/>
                    </a:srgbClr>
                  </a:solidFill>
                  <a:latin typeface="Avenir Book" panose="02000503020000020003" pitchFamily="2" charset="0"/>
                </a:rPr>
                <a:t> content</a:t>
              </a:r>
            </a:p>
          </p:txBody>
        </p:sp>
        <p:pic>
          <p:nvPicPr>
            <p:cNvPr id="23" name="Graphic 22" descr="Old Key with solid fill">
              <a:extLst>
                <a:ext uri="{FF2B5EF4-FFF2-40B4-BE49-F238E27FC236}">
                  <a16:creationId xmlns:a16="http://schemas.microsoft.com/office/drawing/2014/main" id="{BCFB061A-AECF-83F7-2927-602810487A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3582" y="1339262"/>
              <a:ext cx="421769" cy="421769"/>
            </a:xfrm>
            <a:prstGeom prst="rect">
              <a:avLst/>
            </a:prstGeom>
          </p:spPr>
        </p:pic>
      </p:grpSp>
    </p:spTree>
    <p:extLst>
      <p:ext uri="{BB962C8B-B14F-4D97-AF65-F5344CB8AC3E}">
        <p14:creationId xmlns:p14="http://schemas.microsoft.com/office/powerpoint/2010/main" val="2589461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A92A25-6141-7792-5FF8-4FCB32D57C04}"/>
              </a:ext>
            </a:extLst>
          </p:cNvPr>
          <p:cNvSpPr>
            <a:spLocks noGrp="1"/>
          </p:cNvSpPr>
          <p:nvPr>
            <p:ph type="body" sz="quarter" idx="10"/>
          </p:nvPr>
        </p:nvSpPr>
        <p:spPr/>
        <p:txBody>
          <a:bodyPr/>
          <a:lstStyle/>
          <a:p>
            <a:r>
              <a:rPr lang="en-US"/>
              <a:t>Appendix: Post – Interview Big Communication – On Hold  </a:t>
            </a:r>
          </a:p>
        </p:txBody>
      </p:sp>
      <p:sp>
        <p:nvSpPr>
          <p:cNvPr id="3" name="Slide Number Placeholder 2">
            <a:extLst>
              <a:ext uri="{FF2B5EF4-FFF2-40B4-BE49-F238E27FC236}">
                <a16:creationId xmlns:a16="http://schemas.microsoft.com/office/drawing/2014/main" id="{AE47A16F-30CE-C6E3-764A-571794AED1A4}"/>
              </a:ext>
            </a:extLst>
          </p:cNvPr>
          <p:cNvSpPr>
            <a:spLocks noGrp="1"/>
          </p:cNvSpPr>
          <p:nvPr>
            <p:ph type="sldNum" sz="quarter" idx="12"/>
          </p:nvPr>
        </p:nvSpPr>
        <p:spPr/>
        <p:txBody>
          <a:bodyPr/>
          <a:lstStyle/>
          <a:p>
            <a:fld id="{3E42D4C3-81CA-9A44-B950-E18D344B504E}" type="slidenum">
              <a:rPr lang="en-US" smtClean="0"/>
              <a:pPr/>
              <a:t>44</a:t>
            </a:fld>
            <a:endParaRPr lang="en-US"/>
          </a:p>
        </p:txBody>
      </p:sp>
      <p:pic>
        <p:nvPicPr>
          <p:cNvPr id="8" name="Picture 7" descr="A screenshot of a email&#10;&#10;Description automatically generated">
            <a:extLst>
              <a:ext uri="{FF2B5EF4-FFF2-40B4-BE49-F238E27FC236}">
                <a16:creationId xmlns:a16="http://schemas.microsoft.com/office/drawing/2014/main" id="{20E5894F-616C-2249-4F6C-A1C11A275246}"/>
              </a:ext>
            </a:extLst>
          </p:cNvPr>
          <p:cNvPicPr>
            <a:picLocks noChangeAspect="1"/>
          </p:cNvPicPr>
          <p:nvPr/>
        </p:nvPicPr>
        <p:blipFill>
          <a:blip r:embed="rId2"/>
          <a:stretch>
            <a:fillRect/>
          </a:stretch>
        </p:blipFill>
        <p:spPr>
          <a:xfrm>
            <a:off x="3779660" y="1148493"/>
            <a:ext cx="4632679" cy="4412094"/>
          </a:xfrm>
          <a:prstGeom prst="rect">
            <a:avLst/>
          </a:prstGeom>
        </p:spPr>
      </p:pic>
      <p:sp>
        <p:nvSpPr>
          <p:cNvPr id="11" name="Rectangle 1">
            <a:extLst>
              <a:ext uri="{FF2B5EF4-FFF2-40B4-BE49-F238E27FC236}">
                <a16:creationId xmlns:a16="http://schemas.microsoft.com/office/drawing/2014/main" id="{AC49D797-66C9-40AC-E86F-2DF7BDEBC450}"/>
              </a:ext>
            </a:extLst>
          </p:cNvPr>
          <p:cNvSpPr>
            <a:spLocks noChangeArrowheads="1"/>
          </p:cNvSpPr>
          <p:nvPr/>
        </p:nvSpPr>
        <p:spPr bwMode="auto">
          <a:xfrm>
            <a:off x="7751109" y="3354540"/>
            <a:ext cx="19600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TextBox 1">
            <a:extLst>
              <a:ext uri="{FF2B5EF4-FFF2-40B4-BE49-F238E27FC236}">
                <a16:creationId xmlns:a16="http://schemas.microsoft.com/office/drawing/2014/main" id="{ED1DBC17-701D-EBD2-A5B3-A3ED85189BE8}"/>
              </a:ext>
            </a:extLst>
          </p:cNvPr>
          <p:cNvSpPr txBox="1"/>
          <p:nvPr/>
        </p:nvSpPr>
        <p:spPr>
          <a:xfrm>
            <a:off x="4214268" y="5709507"/>
            <a:ext cx="3763461" cy="523220"/>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VOL On-Hold Email 1</a:t>
            </a:r>
          </a:p>
          <a:p>
            <a:pPr algn="ctr"/>
            <a:r>
              <a:rPr lang="en-US" sz="1400">
                <a:latin typeface="Avenir Book" panose="02000503020000020003" pitchFamily="2" charset="0"/>
              </a:rPr>
              <a:t>Flow Used: No Flow Found</a:t>
            </a:r>
            <a:endParaRPr lang="en-US">
              <a:latin typeface="Avenir Book" panose="02000503020000020003" pitchFamily="2" charset="0"/>
            </a:endParaRPr>
          </a:p>
        </p:txBody>
      </p:sp>
    </p:spTree>
    <p:extLst>
      <p:ext uri="{BB962C8B-B14F-4D97-AF65-F5344CB8AC3E}">
        <p14:creationId xmlns:p14="http://schemas.microsoft.com/office/powerpoint/2010/main" val="1386081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F4DFE-1971-F8E2-A6F5-F9F2338DD99C}"/>
              </a:ext>
            </a:extLst>
          </p:cNvPr>
          <p:cNvSpPr>
            <a:spLocks noGrp="1"/>
          </p:cNvSpPr>
          <p:nvPr>
            <p:ph type="body" sz="quarter" idx="10"/>
          </p:nvPr>
        </p:nvSpPr>
        <p:spPr/>
        <p:txBody>
          <a:bodyPr/>
          <a:lstStyle/>
          <a:p>
            <a:r>
              <a:rPr lang="en-US"/>
              <a:t>Appendix: Post – Interview RTBM Big Communication  </a:t>
            </a:r>
          </a:p>
          <a:p>
            <a:endParaRPr lang="en-US"/>
          </a:p>
        </p:txBody>
      </p:sp>
      <p:sp>
        <p:nvSpPr>
          <p:cNvPr id="3" name="Slide Number Placeholder 2">
            <a:extLst>
              <a:ext uri="{FF2B5EF4-FFF2-40B4-BE49-F238E27FC236}">
                <a16:creationId xmlns:a16="http://schemas.microsoft.com/office/drawing/2014/main" id="{A4602A3D-DE76-FE32-1A7C-664C0AFEA1DF}"/>
              </a:ext>
            </a:extLst>
          </p:cNvPr>
          <p:cNvSpPr>
            <a:spLocks noGrp="1"/>
          </p:cNvSpPr>
          <p:nvPr>
            <p:ph type="sldNum" sz="quarter" idx="12"/>
          </p:nvPr>
        </p:nvSpPr>
        <p:spPr/>
        <p:txBody>
          <a:bodyPr/>
          <a:lstStyle/>
          <a:p>
            <a:fld id="{3E42D4C3-81CA-9A44-B950-E18D344B504E}" type="slidenum">
              <a:rPr lang="en-US" smtClean="0"/>
              <a:pPr/>
              <a:t>45</a:t>
            </a:fld>
            <a:endParaRPr lang="en-US"/>
          </a:p>
        </p:txBody>
      </p:sp>
      <p:pic>
        <p:nvPicPr>
          <p:cNvPr id="5" name="Picture 4" descr="A screenshot of a phone&#10;&#10;Description automatically generated">
            <a:extLst>
              <a:ext uri="{FF2B5EF4-FFF2-40B4-BE49-F238E27FC236}">
                <a16:creationId xmlns:a16="http://schemas.microsoft.com/office/drawing/2014/main" id="{E0F6D024-7441-D561-9F3F-49FF0AEC34F0}"/>
              </a:ext>
            </a:extLst>
          </p:cNvPr>
          <p:cNvPicPr>
            <a:picLocks noChangeAspect="1"/>
          </p:cNvPicPr>
          <p:nvPr/>
        </p:nvPicPr>
        <p:blipFill>
          <a:blip r:embed="rId2"/>
          <a:stretch>
            <a:fillRect/>
          </a:stretch>
        </p:blipFill>
        <p:spPr>
          <a:xfrm>
            <a:off x="1956994" y="1076677"/>
            <a:ext cx="3732998" cy="4416225"/>
          </a:xfrm>
          <a:prstGeom prst="rect">
            <a:avLst/>
          </a:prstGeom>
        </p:spPr>
      </p:pic>
      <p:sp>
        <p:nvSpPr>
          <p:cNvPr id="8" name="Rectangle 1">
            <a:extLst>
              <a:ext uri="{FF2B5EF4-FFF2-40B4-BE49-F238E27FC236}">
                <a16:creationId xmlns:a16="http://schemas.microsoft.com/office/drawing/2014/main" id="{354B69AA-00E0-473D-085D-47652E4CFA8E}"/>
              </a:ext>
            </a:extLst>
          </p:cNvPr>
          <p:cNvSpPr>
            <a:spLocks noChangeArrowheads="1"/>
          </p:cNvSpPr>
          <p:nvPr/>
        </p:nvSpPr>
        <p:spPr bwMode="auto">
          <a:xfrm>
            <a:off x="849489" y="5106814"/>
            <a:ext cx="34782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descr="A screenshot of a phone&#10;&#10;Description automatically generated">
            <a:extLst>
              <a:ext uri="{FF2B5EF4-FFF2-40B4-BE49-F238E27FC236}">
                <a16:creationId xmlns:a16="http://schemas.microsoft.com/office/drawing/2014/main" id="{D4D1B229-7FEB-F615-4B77-2A4AE5E5CB49}"/>
              </a:ext>
            </a:extLst>
          </p:cNvPr>
          <p:cNvPicPr>
            <a:picLocks noChangeAspect="1"/>
          </p:cNvPicPr>
          <p:nvPr/>
        </p:nvPicPr>
        <p:blipFill>
          <a:blip r:embed="rId3"/>
          <a:stretch>
            <a:fillRect/>
          </a:stretch>
        </p:blipFill>
        <p:spPr>
          <a:xfrm>
            <a:off x="6797497" y="1038795"/>
            <a:ext cx="3732998" cy="4491990"/>
          </a:xfrm>
          <a:prstGeom prst="rect">
            <a:avLst/>
          </a:prstGeom>
        </p:spPr>
      </p:pic>
      <p:sp>
        <p:nvSpPr>
          <p:cNvPr id="13" name="TextBox 1">
            <a:extLst>
              <a:ext uri="{FF2B5EF4-FFF2-40B4-BE49-F238E27FC236}">
                <a16:creationId xmlns:a16="http://schemas.microsoft.com/office/drawing/2014/main" id="{C6E6232B-BC57-F7B6-4564-1E3CC63E9A56}"/>
              </a:ext>
            </a:extLst>
          </p:cNvPr>
          <p:cNvSpPr txBox="1"/>
          <p:nvPr/>
        </p:nvSpPr>
        <p:spPr>
          <a:xfrm>
            <a:off x="1956994" y="5696804"/>
            <a:ext cx="3763461" cy="523220"/>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VOL CB RTBM Email 1 </a:t>
            </a:r>
          </a:p>
          <a:p>
            <a:pPr algn="ctr"/>
            <a:r>
              <a:rPr lang="en-US" sz="1400">
                <a:latin typeface="Avenir Book" panose="02000503020000020003" pitchFamily="2" charset="0"/>
              </a:rPr>
              <a:t>Flow Used: No Flow Found</a:t>
            </a:r>
            <a:endParaRPr lang="en-US">
              <a:latin typeface="Avenir Book" panose="02000503020000020003" pitchFamily="2" charset="0"/>
            </a:endParaRPr>
          </a:p>
        </p:txBody>
      </p:sp>
      <p:sp>
        <p:nvSpPr>
          <p:cNvPr id="14" name="TextBox 1">
            <a:extLst>
              <a:ext uri="{FF2B5EF4-FFF2-40B4-BE49-F238E27FC236}">
                <a16:creationId xmlns:a16="http://schemas.microsoft.com/office/drawing/2014/main" id="{E596D122-D0DC-0B28-3A15-219C83ADDD36}"/>
              </a:ext>
            </a:extLst>
          </p:cNvPr>
          <p:cNvSpPr txBox="1"/>
          <p:nvPr/>
        </p:nvSpPr>
        <p:spPr>
          <a:xfrm>
            <a:off x="6797497" y="5696804"/>
            <a:ext cx="3763461" cy="523220"/>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VOL m2.0 RTBM Email 1 </a:t>
            </a:r>
          </a:p>
          <a:p>
            <a:pPr algn="ctr"/>
            <a:r>
              <a:rPr lang="en-US" sz="1400">
                <a:latin typeface="Avenir Book" panose="02000503020000020003" pitchFamily="2" charset="0"/>
              </a:rPr>
              <a:t>Flow Used: No Flow Found</a:t>
            </a:r>
            <a:endParaRPr lang="en-US">
              <a:latin typeface="Avenir Book" panose="02000503020000020003" pitchFamily="2" charset="0"/>
            </a:endParaRPr>
          </a:p>
        </p:txBody>
      </p:sp>
    </p:spTree>
    <p:extLst>
      <p:ext uri="{BB962C8B-B14F-4D97-AF65-F5344CB8AC3E}">
        <p14:creationId xmlns:p14="http://schemas.microsoft.com/office/powerpoint/2010/main" val="1285224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A1B47A-4684-89FA-46D0-239C5A728100}"/>
              </a:ext>
            </a:extLst>
          </p:cNvPr>
          <p:cNvSpPr>
            <a:spLocks noGrp="1"/>
          </p:cNvSpPr>
          <p:nvPr>
            <p:ph type="body" sz="quarter" idx="10"/>
          </p:nvPr>
        </p:nvSpPr>
        <p:spPr/>
        <p:txBody>
          <a:bodyPr/>
          <a:lstStyle/>
          <a:p>
            <a:r>
              <a:rPr lang="en-US"/>
              <a:t>Appendix: Match Flow for Big Communication </a:t>
            </a:r>
          </a:p>
        </p:txBody>
      </p:sp>
      <p:sp>
        <p:nvSpPr>
          <p:cNvPr id="3" name="Slide Number Placeholder 2">
            <a:extLst>
              <a:ext uri="{FF2B5EF4-FFF2-40B4-BE49-F238E27FC236}">
                <a16:creationId xmlns:a16="http://schemas.microsoft.com/office/drawing/2014/main" id="{4811AC8B-51D6-9B90-334F-F416ADE8821D}"/>
              </a:ext>
            </a:extLst>
          </p:cNvPr>
          <p:cNvSpPr>
            <a:spLocks noGrp="1"/>
          </p:cNvSpPr>
          <p:nvPr>
            <p:ph type="sldNum" sz="quarter" idx="12"/>
          </p:nvPr>
        </p:nvSpPr>
        <p:spPr/>
        <p:txBody>
          <a:bodyPr/>
          <a:lstStyle/>
          <a:p>
            <a:fld id="{3E42D4C3-81CA-9A44-B950-E18D344B504E}" type="slidenum">
              <a:rPr lang="en-US" smtClean="0"/>
              <a:pPr/>
              <a:t>46</a:t>
            </a:fld>
            <a:endParaRPr lang="en-US"/>
          </a:p>
        </p:txBody>
      </p:sp>
      <p:pic>
        <p:nvPicPr>
          <p:cNvPr id="5" name="Picture 4" descr="A screenshot of a diagram&#10;&#10;Description automatically generated">
            <a:extLst>
              <a:ext uri="{FF2B5EF4-FFF2-40B4-BE49-F238E27FC236}">
                <a16:creationId xmlns:a16="http://schemas.microsoft.com/office/drawing/2014/main" id="{39F71D8C-2B24-C098-BB3B-A4F0206D2F0C}"/>
              </a:ext>
            </a:extLst>
          </p:cNvPr>
          <p:cNvPicPr>
            <a:picLocks noChangeAspect="1"/>
          </p:cNvPicPr>
          <p:nvPr/>
        </p:nvPicPr>
        <p:blipFill>
          <a:blip r:embed="rId2"/>
          <a:stretch>
            <a:fillRect/>
          </a:stretch>
        </p:blipFill>
        <p:spPr>
          <a:xfrm>
            <a:off x="1066708" y="963560"/>
            <a:ext cx="3557446" cy="4198375"/>
          </a:xfrm>
          <a:prstGeom prst="rect">
            <a:avLst/>
          </a:prstGeom>
        </p:spPr>
      </p:pic>
      <p:pic>
        <p:nvPicPr>
          <p:cNvPr id="7" name="Picture 6" descr="A screenshot of a email&#10;&#10;Description automatically generated">
            <a:extLst>
              <a:ext uri="{FF2B5EF4-FFF2-40B4-BE49-F238E27FC236}">
                <a16:creationId xmlns:a16="http://schemas.microsoft.com/office/drawing/2014/main" id="{C2B4C269-6400-312E-773E-C1D42CF25AE8}"/>
              </a:ext>
            </a:extLst>
          </p:cNvPr>
          <p:cNvPicPr>
            <a:picLocks noChangeAspect="1"/>
          </p:cNvPicPr>
          <p:nvPr/>
        </p:nvPicPr>
        <p:blipFill>
          <a:blip r:embed="rId3"/>
          <a:stretch>
            <a:fillRect/>
          </a:stretch>
        </p:blipFill>
        <p:spPr>
          <a:xfrm>
            <a:off x="6853808" y="963560"/>
            <a:ext cx="4546199" cy="4198375"/>
          </a:xfrm>
          <a:prstGeom prst="rect">
            <a:avLst/>
          </a:prstGeom>
        </p:spPr>
      </p:pic>
      <p:sp>
        <p:nvSpPr>
          <p:cNvPr id="9" name="TextBox 1">
            <a:extLst>
              <a:ext uri="{FF2B5EF4-FFF2-40B4-BE49-F238E27FC236}">
                <a16:creationId xmlns:a16="http://schemas.microsoft.com/office/drawing/2014/main" id="{705FB427-99D4-680B-E5E8-94D57E48CA2E}"/>
              </a:ext>
            </a:extLst>
          </p:cNvPr>
          <p:cNvSpPr txBox="1"/>
          <p:nvPr/>
        </p:nvSpPr>
        <p:spPr>
          <a:xfrm>
            <a:off x="483055" y="5506735"/>
            <a:ext cx="5157977" cy="307777"/>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Flow Name: Pending Match Outreach || Match || A C/U – v1</a:t>
            </a:r>
            <a:endParaRPr lang="en-US">
              <a:latin typeface="Avenir Book" panose="02000503020000020003" pitchFamily="2" charset="0"/>
            </a:endParaRPr>
          </a:p>
        </p:txBody>
      </p:sp>
      <p:sp>
        <p:nvSpPr>
          <p:cNvPr id="10" name="TextBox 1">
            <a:extLst>
              <a:ext uri="{FF2B5EF4-FFF2-40B4-BE49-F238E27FC236}">
                <a16:creationId xmlns:a16="http://schemas.microsoft.com/office/drawing/2014/main" id="{10E82FB1-33DA-4E8A-F9C6-8DCDA3C938DF}"/>
              </a:ext>
            </a:extLst>
          </p:cNvPr>
          <p:cNvSpPr txBox="1"/>
          <p:nvPr/>
        </p:nvSpPr>
        <p:spPr>
          <a:xfrm>
            <a:off x="6853808" y="5414402"/>
            <a:ext cx="4963054" cy="523220"/>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Vol MM confirmation SB </a:t>
            </a:r>
          </a:p>
          <a:p>
            <a:pPr algn="ctr"/>
            <a:r>
              <a:rPr lang="en-US" sz="1400">
                <a:latin typeface="Avenir Book" panose="02000503020000020003" pitchFamily="2" charset="0"/>
              </a:rPr>
              <a:t>Flow Used: Pending Match Outreach || Match || A C/U – v1</a:t>
            </a:r>
          </a:p>
        </p:txBody>
      </p:sp>
    </p:spTree>
    <p:extLst>
      <p:ext uri="{BB962C8B-B14F-4D97-AF65-F5344CB8AC3E}">
        <p14:creationId xmlns:p14="http://schemas.microsoft.com/office/powerpoint/2010/main" val="1520748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Pentagon 189">
            <a:extLst>
              <a:ext uri="{FF2B5EF4-FFF2-40B4-BE49-F238E27FC236}">
                <a16:creationId xmlns:a16="http://schemas.microsoft.com/office/drawing/2014/main" id="{16575DA2-FD4A-9237-A02B-F5F438E20990}"/>
              </a:ext>
            </a:extLst>
          </p:cNvPr>
          <p:cNvSpPr/>
          <p:nvPr/>
        </p:nvSpPr>
        <p:spPr>
          <a:xfrm>
            <a:off x="6101675" y="1373414"/>
            <a:ext cx="3215948" cy="340522"/>
          </a:xfrm>
          <a:prstGeom prst="homePlat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Book" panose="02000503020000020003" pitchFamily="2" charset="0"/>
              </a:rPr>
              <a:t>Bottom of Funnel</a:t>
            </a:r>
          </a:p>
        </p:txBody>
      </p:sp>
      <p:sp>
        <p:nvSpPr>
          <p:cNvPr id="189" name="Pentagon 188">
            <a:extLst>
              <a:ext uri="{FF2B5EF4-FFF2-40B4-BE49-F238E27FC236}">
                <a16:creationId xmlns:a16="http://schemas.microsoft.com/office/drawing/2014/main" id="{01077E7E-4140-ECE0-5CCE-3503C804A654}"/>
              </a:ext>
            </a:extLst>
          </p:cNvPr>
          <p:cNvSpPr/>
          <p:nvPr/>
        </p:nvSpPr>
        <p:spPr>
          <a:xfrm>
            <a:off x="2138209" y="1373414"/>
            <a:ext cx="4143256" cy="340521"/>
          </a:xfrm>
          <a:prstGeom prst="homePlat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Book" panose="02000503020000020003" pitchFamily="2" charset="0"/>
              </a:rPr>
              <a:t>Middle of Funnel</a:t>
            </a:r>
          </a:p>
        </p:txBody>
      </p:sp>
      <p:sp>
        <p:nvSpPr>
          <p:cNvPr id="76" name="Rectangle 75">
            <a:extLst>
              <a:ext uri="{FF2B5EF4-FFF2-40B4-BE49-F238E27FC236}">
                <a16:creationId xmlns:a16="http://schemas.microsoft.com/office/drawing/2014/main" id="{465C91D3-1E7B-8021-3E36-63AC5AFACAA6}"/>
              </a:ext>
            </a:extLst>
          </p:cNvPr>
          <p:cNvSpPr/>
          <p:nvPr/>
        </p:nvSpPr>
        <p:spPr>
          <a:xfrm>
            <a:off x="1" y="4272846"/>
            <a:ext cx="12192000" cy="1789650"/>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59" name="Rectangle 58">
            <a:extLst>
              <a:ext uri="{FF2B5EF4-FFF2-40B4-BE49-F238E27FC236}">
                <a16:creationId xmlns:a16="http://schemas.microsoft.com/office/drawing/2014/main" id="{3A55D694-F000-8E51-FDDD-822745890280}"/>
              </a:ext>
            </a:extLst>
          </p:cNvPr>
          <p:cNvSpPr/>
          <p:nvPr/>
        </p:nvSpPr>
        <p:spPr>
          <a:xfrm>
            <a:off x="-6495" y="1710471"/>
            <a:ext cx="12204989" cy="1700893"/>
          </a:xfrm>
          <a:prstGeom prst="rect">
            <a:avLst/>
          </a:prstGeom>
          <a:solidFill>
            <a:schemeClr val="tx1">
              <a:lumMod val="10000"/>
              <a:lumOff val="9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2" name="Text Placeholder 1">
            <a:extLst>
              <a:ext uri="{FF2B5EF4-FFF2-40B4-BE49-F238E27FC236}">
                <a16:creationId xmlns:a16="http://schemas.microsoft.com/office/drawing/2014/main" id="{24F74E36-98B0-E4DB-D320-946E102C6353}"/>
              </a:ext>
            </a:extLst>
          </p:cNvPr>
          <p:cNvSpPr>
            <a:spLocks noGrp="1"/>
          </p:cNvSpPr>
          <p:nvPr>
            <p:ph type="body" sz="quarter" idx="10"/>
          </p:nvPr>
        </p:nvSpPr>
        <p:spPr>
          <a:xfrm>
            <a:off x="982133" y="423134"/>
            <a:ext cx="11356480" cy="373812"/>
          </a:xfrm>
        </p:spPr>
        <p:txBody>
          <a:bodyPr/>
          <a:lstStyle/>
          <a:p>
            <a:r>
              <a:rPr lang="en-US" b="1"/>
              <a:t>Bigs move through three distinct stages in the BBBSEM with varying levels of communication</a:t>
            </a:r>
          </a:p>
        </p:txBody>
      </p:sp>
      <p:sp>
        <p:nvSpPr>
          <p:cNvPr id="3" name="Slide Number Placeholder 2">
            <a:extLst>
              <a:ext uri="{FF2B5EF4-FFF2-40B4-BE49-F238E27FC236}">
                <a16:creationId xmlns:a16="http://schemas.microsoft.com/office/drawing/2014/main" id="{CB59D475-E536-9CFC-A78E-413B0AA704B8}"/>
              </a:ext>
            </a:extLst>
          </p:cNvPr>
          <p:cNvSpPr>
            <a:spLocks noGrp="1"/>
          </p:cNvSpPr>
          <p:nvPr>
            <p:ph type="sldNum" sz="quarter" idx="12"/>
          </p:nvPr>
        </p:nvSpPr>
        <p:spPr/>
        <p:txBody>
          <a:bodyPr/>
          <a:lstStyle/>
          <a:p>
            <a:fld id="{3E42D4C3-81CA-9A44-B950-E18D344B504E}" type="slidenum">
              <a:rPr lang="en-US" smtClean="0"/>
              <a:pPr/>
              <a:t>5</a:t>
            </a:fld>
            <a:endParaRPr lang="en-US"/>
          </a:p>
        </p:txBody>
      </p:sp>
      <p:sp>
        <p:nvSpPr>
          <p:cNvPr id="11" name="Rectangle 10">
            <a:extLst>
              <a:ext uri="{FF2B5EF4-FFF2-40B4-BE49-F238E27FC236}">
                <a16:creationId xmlns:a16="http://schemas.microsoft.com/office/drawing/2014/main" id="{978CBAC2-88C5-3372-DD56-CFCCDD8C8F74}"/>
              </a:ext>
            </a:extLst>
          </p:cNvPr>
          <p:cNvSpPr/>
          <p:nvPr/>
        </p:nvSpPr>
        <p:spPr>
          <a:xfrm>
            <a:off x="391463" y="1692077"/>
            <a:ext cx="1393457" cy="435401"/>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solidFill>
                <a:latin typeface="Avenir Book" panose="02000503020000020003" pitchFamily="2" charset="0"/>
              </a:rPr>
              <a:t>BBBSEM Ads</a:t>
            </a:r>
          </a:p>
        </p:txBody>
      </p:sp>
      <p:sp>
        <p:nvSpPr>
          <p:cNvPr id="13" name="Rectangle 12">
            <a:extLst>
              <a:ext uri="{FF2B5EF4-FFF2-40B4-BE49-F238E27FC236}">
                <a16:creationId xmlns:a16="http://schemas.microsoft.com/office/drawing/2014/main" id="{3792D975-4AA1-8768-07B6-0F51E60F55A9}"/>
              </a:ext>
            </a:extLst>
          </p:cNvPr>
          <p:cNvSpPr/>
          <p:nvPr/>
        </p:nvSpPr>
        <p:spPr>
          <a:xfrm>
            <a:off x="5468582" y="1722806"/>
            <a:ext cx="961173" cy="411763"/>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solidFill>
                <a:latin typeface="Avenir Book" panose="02000503020000020003" pitchFamily="2" charset="0"/>
              </a:rPr>
              <a:t>Interview</a:t>
            </a:r>
          </a:p>
        </p:txBody>
      </p:sp>
      <p:sp>
        <p:nvSpPr>
          <p:cNvPr id="14" name="Rectangle 13">
            <a:extLst>
              <a:ext uri="{FF2B5EF4-FFF2-40B4-BE49-F238E27FC236}">
                <a16:creationId xmlns:a16="http://schemas.microsoft.com/office/drawing/2014/main" id="{D8AC78B4-ABD4-454C-FB94-5F35001020BF}"/>
              </a:ext>
            </a:extLst>
          </p:cNvPr>
          <p:cNvSpPr/>
          <p:nvPr/>
        </p:nvSpPr>
        <p:spPr>
          <a:xfrm>
            <a:off x="8305955" y="3040799"/>
            <a:ext cx="1328885" cy="373805"/>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solidFill>
                <a:latin typeface="Avenir Book" panose="02000503020000020003" pitchFamily="2" charset="0"/>
              </a:rPr>
              <a:t>Start of Match</a:t>
            </a:r>
          </a:p>
        </p:txBody>
      </p:sp>
      <p:sp>
        <p:nvSpPr>
          <p:cNvPr id="15" name="Rectangle 14">
            <a:extLst>
              <a:ext uri="{FF2B5EF4-FFF2-40B4-BE49-F238E27FC236}">
                <a16:creationId xmlns:a16="http://schemas.microsoft.com/office/drawing/2014/main" id="{AC192167-3E82-5524-9618-9F23460060C3}"/>
              </a:ext>
            </a:extLst>
          </p:cNvPr>
          <p:cNvSpPr/>
          <p:nvPr/>
        </p:nvSpPr>
        <p:spPr>
          <a:xfrm>
            <a:off x="10151155" y="1710472"/>
            <a:ext cx="1310059" cy="41176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solidFill>
                <a:latin typeface="Avenir Book" panose="02000503020000020003" pitchFamily="2" charset="0"/>
              </a:rPr>
              <a:t>Programming</a:t>
            </a:r>
          </a:p>
        </p:txBody>
      </p:sp>
      <p:sp>
        <p:nvSpPr>
          <p:cNvPr id="16" name="Rectangle 15">
            <a:extLst>
              <a:ext uri="{FF2B5EF4-FFF2-40B4-BE49-F238E27FC236}">
                <a16:creationId xmlns:a16="http://schemas.microsoft.com/office/drawing/2014/main" id="{35EF4432-F2F9-F6CE-0331-DD7563891551}"/>
              </a:ext>
            </a:extLst>
          </p:cNvPr>
          <p:cNvSpPr/>
          <p:nvPr/>
        </p:nvSpPr>
        <p:spPr>
          <a:xfrm>
            <a:off x="2215137" y="3062116"/>
            <a:ext cx="1380570" cy="373805"/>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solidFill>
                <a:latin typeface="Avenir Book" panose="02000503020000020003" pitchFamily="2" charset="0"/>
              </a:rPr>
              <a:t>Website Form</a:t>
            </a:r>
          </a:p>
        </p:txBody>
      </p:sp>
      <p:cxnSp>
        <p:nvCxnSpPr>
          <p:cNvPr id="31" name="Straight Arrow Connector 30">
            <a:extLst>
              <a:ext uri="{FF2B5EF4-FFF2-40B4-BE49-F238E27FC236}">
                <a16:creationId xmlns:a16="http://schemas.microsoft.com/office/drawing/2014/main" id="{A2229AC9-3D20-BC30-454D-18F452522215}"/>
              </a:ext>
            </a:extLst>
          </p:cNvPr>
          <p:cNvCxnSpPr>
            <a:cxnSpLocks/>
            <a:stCxn id="114" idx="3"/>
            <a:endCxn id="116" idx="1"/>
          </p:cNvCxnSpPr>
          <p:nvPr/>
        </p:nvCxnSpPr>
        <p:spPr>
          <a:xfrm>
            <a:off x="1454849" y="2585520"/>
            <a:ext cx="90378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0B0FA41-2571-C29E-204D-CAFA35D304E2}"/>
              </a:ext>
            </a:extLst>
          </p:cNvPr>
          <p:cNvCxnSpPr>
            <a:cxnSpLocks/>
            <a:stCxn id="116" idx="3"/>
            <a:endCxn id="119" idx="1"/>
          </p:cNvCxnSpPr>
          <p:nvPr/>
        </p:nvCxnSpPr>
        <p:spPr>
          <a:xfrm flipV="1">
            <a:off x="3273031" y="2579436"/>
            <a:ext cx="2170962" cy="60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BAFAE4E-6E6F-6A61-6661-9F6E3CE12D95}"/>
              </a:ext>
            </a:extLst>
          </p:cNvPr>
          <p:cNvCxnSpPr>
            <a:cxnSpLocks/>
            <a:stCxn id="119" idx="3"/>
            <a:endCxn id="132" idx="1"/>
          </p:cNvCxnSpPr>
          <p:nvPr/>
        </p:nvCxnSpPr>
        <p:spPr>
          <a:xfrm>
            <a:off x="6358393" y="2579436"/>
            <a:ext cx="2128117" cy="3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8B19C17-C0AB-3308-0DD7-538369AD66EE}"/>
              </a:ext>
            </a:extLst>
          </p:cNvPr>
          <p:cNvCxnSpPr>
            <a:cxnSpLocks/>
          </p:cNvCxnSpPr>
          <p:nvPr/>
        </p:nvCxnSpPr>
        <p:spPr>
          <a:xfrm>
            <a:off x="9400910" y="5176762"/>
            <a:ext cx="940273" cy="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9162AA8-EA98-9C1E-9C17-806F5FCB8689}"/>
              </a:ext>
            </a:extLst>
          </p:cNvPr>
          <p:cNvSpPr txBox="1"/>
          <p:nvPr/>
        </p:nvSpPr>
        <p:spPr>
          <a:xfrm>
            <a:off x="1327112" y="6495494"/>
            <a:ext cx="1388522" cy="230832"/>
          </a:xfrm>
          <a:prstGeom prst="rect">
            <a:avLst/>
          </a:prstGeom>
          <a:noFill/>
        </p:spPr>
        <p:txBody>
          <a:bodyPr wrap="none" rtlCol="0">
            <a:spAutoFit/>
          </a:bodyPr>
          <a:lstStyle/>
          <a:p>
            <a:r>
              <a:rPr lang="en-US" sz="900" i="1">
                <a:solidFill>
                  <a:schemeClr val="accent2"/>
                </a:solidFill>
                <a:latin typeface="Avenir Book" panose="02000503020000020003" pitchFamily="2" charset="0"/>
              </a:rPr>
              <a:t>* 2022 Salesforce Data </a:t>
            </a:r>
          </a:p>
        </p:txBody>
      </p:sp>
      <p:sp>
        <p:nvSpPr>
          <p:cNvPr id="51" name="TextBox 50">
            <a:extLst>
              <a:ext uri="{FF2B5EF4-FFF2-40B4-BE49-F238E27FC236}">
                <a16:creationId xmlns:a16="http://schemas.microsoft.com/office/drawing/2014/main" id="{DA06B70F-1918-BE5F-4AB1-7D2EBAF3A84A}"/>
              </a:ext>
            </a:extLst>
          </p:cNvPr>
          <p:cNvSpPr txBox="1"/>
          <p:nvPr/>
        </p:nvSpPr>
        <p:spPr>
          <a:xfrm>
            <a:off x="3726684" y="2163557"/>
            <a:ext cx="1317860" cy="307777"/>
          </a:xfrm>
          <a:prstGeom prst="rect">
            <a:avLst/>
          </a:prstGeom>
          <a:noFill/>
        </p:spPr>
        <p:txBody>
          <a:bodyPr wrap="none" rtlCol="0">
            <a:spAutoFit/>
          </a:bodyPr>
          <a:lstStyle/>
          <a:p>
            <a:pPr algn="ctr"/>
            <a:r>
              <a:rPr lang="en-US" sz="1400" i="1">
                <a:solidFill>
                  <a:schemeClr val="accent1"/>
                </a:solidFill>
                <a:latin typeface="Avenir Book" panose="02000503020000020003" pitchFamily="2" charset="0"/>
              </a:rPr>
              <a:t>24% Retention*</a:t>
            </a:r>
          </a:p>
        </p:txBody>
      </p:sp>
      <p:sp>
        <p:nvSpPr>
          <p:cNvPr id="52" name="TextBox 51">
            <a:extLst>
              <a:ext uri="{FF2B5EF4-FFF2-40B4-BE49-F238E27FC236}">
                <a16:creationId xmlns:a16="http://schemas.microsoft.com/office/drawing/2014/main" id="{9923CEE6-D9E3-773C-3983-DE77D2066325}"/>
              </a:ext>
            </a:extLst>
          </p:cNvPr>
          <p:cNvSpPr txBox="1"/>
          <p:nvPr/>
        </p:nvSpPr>
        <p:spPr>
          <a:xfrm>
            <a:off x="6629953" y="2159834"/>
            <a:ext cx="1616148" cy="307777"/>
          </a:xfrm>
          <a:prstGeom prst="rect">
            <a:avLst/>
          </a:prstGeom>
          <a:noFill/>
        </p:spPr>
        <p:txBody>
          <a:bodyPr wrap="square" rtlCol="0">
            <a:spAutoFit/>
          </a:bodyPr>
          <a:lstStyle/>
          <a:p>
            <a:pPr algn="ctr"/>
            <a:r>
              <a:rPr lang="en-US" sz="1400" i="1">
                <a:solidFill>
                  <a:schemeClr val="accent1"/>
                </a:solidFill>
                <a:latin typeface="Avenir Book" panose="02000503020000020003" pitchFamily="2" charset="0"/>
              </a:rPr>
              <a:t>81% Retention*</a:t>
            </a:r>
          </a:p>
        </p:txBody>
      </p:sp>
      <p:sp>
        <p:nvSpPr>
          <p:cNvPr id="7" name="Rectangle 6">
            <a:extLst>
              <a:ext uri="{FF2B5EF4-FFF2-40B4-BE49-F238E27FC236}">
                <a16:creationId xmlns:a16="http://schemas.microsoft.com/office/drawing/2014/main" id="{4491A684-16BC-26B6-7715-394F5C5F63A3}"/>
              </a:ext>
            </a:extLst>
          </p:cNvPr>
          <p:cNvSpPr/>
          <p:nvPr/>
        </p:nvSpPr>
        <p:spPr>
          <a:xfrm>
            <a:off x="-12991" y="983254"/>
            <a:ext cx="2185923" cy="390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Avenir Book" panose="02000503020000020003" pitchFamily="2" charset="0"/>
              </a:rPr>
              <a:t>Marketing</a:t>
            </a:r>
          </a:p>
        </p:txBody>
      </p:sp>
      <p:sp>
        <p:nvSpPr>
          <p:cNvPr id="8" name="Rectangle 7">
            <a:extLst>
              <a:ext uri="{FF2B5EF4-FFF2-40B4-BE49-F238E27FC236}">
                <a16:creationId xmlns:a16="http://schemas.microsoft.com/office/drawing/2014/main" id="{9622FB91-2DAB-E3E2-1E2C-5492704A6E59}"/>
              </a:ext>
            </a:extLst>
          </p:cNvPr>
          <p:cNvSpPr/>
          <p:nvPr/>
        </p:nvSpPr>
        <p:spPr>
          <a:xfrm>
            <a:off x="-21480" y="3555654"/>
            <a:ext cx="2202903" cy="390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Avenir Book" panose="02000503020000020003" pitchFamily="2" charset="0"/>
              </a:rPr>
              <a:t>Recruitment</a:t>
            </a:r>
          </a:p>
        </p:txBody>
      </p:sp>
      <p:sp>
        <p:nvSpPr>
          <p:cNvPr id="12" name="TextBox 11">
            <a:extLst>
              <a:ext uri="{FF2B5EF4-FFF2-40B4-BE49-F238E27FC236}">
                <a16:creationId xmlns:a16="http://schemas.microsoft.com/office/drawing/2014/main" id="{BA18F66B-3BD6-7BB3-E4C3-B29A6C08CC8A}"/>
              </a:ext>
            </a:extLst>
          </p:cNvPr>
          <p:cNvSpPr txBox="1"/>
          <p:nvPr/>
        </p:nvSpPr>
        <p:spPr>
          <a:xfrm>
            <a:off x="252894" y="4379771"/>
            <a:ext cx="1489510" cy="307777"/>
          </a:xfrm>
          <a:prstGeom prst="rect">
            <a:avLst/>
          </a:prstGeom>
          <a:noFill/>
        </p:spPr>
        <p:txBody>
          <a:bodyPr wrap="none" rtlCol="0">
            <a:spAutoFit/>
          </a:bodyPr>
          <a:lstStyle/>
          <a:p>
            <a:r>
              <a:rPr lang="en-US" sz="1400">
                <a:solidFill>
                  <a:schemeClr val="accent1">
                    <a:lumMod val="90000"/>
                    <a:lumOff val="10000"/>
                  </a:schemeClr>
                </a:solidFill>
                <a:latin typeface="Avenir Book" panose="02000503020000020003" pitchFamily="2" charset="0"/>
              </a:rPr>
              <a:t>Recruiting Event</a:t>
            </a:r>
          </a:p>
        </p:txBody>
      </p:sp>
      <p:cxnSp>
        <p:nvCxnSpPr>
          <p:cNvPr id="23" name="Straight Arrow Connector 22">
            <a:extLst>
              <a:ext uri="{FF2B5EF4-FFF2-40B4-BE49-F238E27FC236}">
                <a16:creationId xmlns:a16="http://schemas.microsoft.com/office/drawing/2014/main" id="{A321F9AE-4294-6616-471D-E9EB6A7CC725}"/>
              </a:ext>
            </a:extLst>
          </p:cNvPr>
          <p:cNvCxnSpPr>
            <a:cxnSpLocks/>
          </p:cNvCxnSpPr>
          <p:nvPr/>
        </p:nvCxnSpPr>
        <p:spPr>
          <a:xfrm flipV="1">
            <a:off x="1454849" y="5173566"/>
            <a:ext cx="894449" cy="64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A16DB9B-7893-FC83-F041-FC67CCD33C8B}"/>
              </a:ext>
            </a:extLst>
          </p:cNvPr>
          <p:cNvCxnSpPr>
            <a:cxnSpLocks/>
          </p:cNvCxnSpPr>
          <p:nvPr/>
        </p:nvCxnSpPr>
        <p:spPr>
          <a:xfrm flipV="1">
            <a:off x="3277806" y="5176311"/>
            <a:ext cx="2166187" cy="9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3C72F2F-421E-4B60-68F5-7ECADC6CE1B1}"/>
              </a:ext>
            </a:extLst>
          </p:cNvPr>
          <p:cNvSpPr txBox="1"/>
          <p:nvPr/>
        </p:nvSpPr>
        <p:spPr>
          <a:xfrm>
            <a:off x="3651009" y="5249058"/>
            <a:ext cx="1488997" cy="738664"/>
          </a:xfrm>
          <a:prstGeom prst="rect">
            <a:avLst/>
          </a:prstGeom>
          <a:noFill/>
        </p:spPr>
        <p:txBody>
          <a:bodyPr wrap="none" rtlCol="0">
            <a:spAutoFit/>
          </a:bodyPr>
          <a:lstStyle/>
          <a:p>
            <a:pPr algn="ctr"/>
            <a:r>
              <a:rPr lang="en-US" sz="1400" i="1">
                <a:solidFill>
                  <a:schemeClr val="accent1"/>
                </a:solidFill>
                <a:latin typeface="Avenir Book" panose="02000503020000020003" pitchFamily="2" charset="0"/>
              </a:rPr>
              <a:t>~ 39 Days*</a:t>
            </a:r>
          </a:p>
          <a:p>
            <a:pPr algn="ctr"/>
            <a:r>
              <a:rPr lang="en-US" sz="1400" b="1">
                <a:solidFill>
                  <a:schemeClr val="accent1"/>
                </a:solidFill>
                <a:latin typeface="Avenir Book" panose="02000503020000020003" pitchFamily="2" charset="0"/>
              </a:rPr>
              <a:t>2-9 messages </a:t>
            </a:r>
          </a:p>
          <a:p>
            <a:pPr algn="ctr"/>
            <a:r>
              <a:rPr lang="en-US" sz="1400">
                <a:solidFill>
                  <a:schemeClr val="accent1"/>
                </a:solidFill>
                <a:latin typeface="Avenir Book" panose="02000503020000020003" pitchFamily="2" charset="0"/>
              </a:rPr>
              <a:t>via email and text</a:t>
            </a:r>
          </a:p>
        </p:txBody>
      </p:sp>
      <p:sp>
        <p:nvSpPr>
          <p:cNvPr id="35" name="TextBox 34">
            <a:extLst>
              <a:ext uri="{FF2B5EF4-FFF2-40B4-BE49-F238E27FC236}">
                <a16:creationId xmlns:a16="http://schemas.microsoft.com/office/drawing/2014/main" id="{8E93ECD2-3DF7-5775-503A-983A0E1DF453}"/>
              </a:ext>
            </a:extLst>
          </p:cNvPr>
          <p:cNvSpPr txBox="1"/>
          <p:nvPr/>
        </p:nvSpPr>
        <p:spPr>
          <a:xfrm>
            <a:off x="3653897" y="2646197"/>
            <a:ext cx="1488997" cy="738664"/>
          </a:xfrm>
          <a:prstGeom prst="rect">
            <a:avLst/>
          </a:prstGeom>
          <a:noFill/>
        </p:spPr>
        <p:txBody>
          <a:bodyPr wrap="none" rtlCol="0">
            <a:spAutoFit/>
          </a:bodyPr>
          <a:lstStyle/>
          <a:p>
            <a:pPr algn="ctr"/>
            <a:r>
              <a:rPr lang="en-US" sz="1400" i="1">
                <a:solidFill>
                  <a:schemeClr val="accent1"/>
                </a:solidFill>
                <a:latin typeface="Avenir Book" panose="02000503020000020003" pitchFamily="2" charset="0"/>
              </a:rPr>
              <a:t>~30 Days*</a:t>
            </a:r>
          </a:p>
          <a:p>
            <a:pPr algn="ctr"/>
            <a:r>
              <a:rPr lang="en-US" sz="1400" b="1">
                <a:solidFill>
                  <a:schemeClr val="accent1"/>
                </a:solidFill>
                <a:latin typeface="Avenir Book" panose="02000503020000020003" pitchFamily="2" charset="0"/>
              </a:rPr>
              <a:t>2-9 messages </a:t>
            </a:r>
          </a:p>
          <a:p>
            <a:pPr algn="ctr"/>
            <a:r>
              <a:rPr lang="en-US" sz="1400">
                <a:solidFill>
                  <a:schemeClr val="accent1"/>
                </a:solidFill>
                <a:latin typeface="Avenir Book" panose="02000503020000020003" pitchFamily="2" charset="0"/>
              </a:rPr>
              <a:t>via email and text</a:t>
            </a:r>
          </a:p>
        </p:txBody>
      </p:sp>
      <p:sp>
        <p:nvSpPr>
          <p:cNvPr id="36" name="TextBox 35">
            <a:extLst>
              <a:ext uri="{FF2B5EF4-FFF2-40B4-BE49-F238E27FC236}">
                <a16:creationId xmlns:a16="http://schemas.microsoft.com/office/drawing/2014/main" id="{8760B46F-B5FF-B6FB-B35F-7B8A39C2643B}"/>
              </a:ext>
            </a:extLst>
          </p:cNvPr>
          <p:cNvSpPr txBox="1"/>
          <p:nvPr/>
        </p:nvSpPr>
        <p:spPr>
          <a:xfrm>
            <a:off x="3648087" y="4772373"/>
            <a:ext cx="1317860" cy="307777"/>
          </a:xfrm>
          <a:prstGeom prst="rect">
            <a:avLst/>
          </a:prstGeom>
          <a:noFill/>
        </p:spPr>
        <p:txBody>
          <a:bodyPr wrap="none" rtlCol="0">
            <a:spAutoFit/>
          </a:bodyPr>
          <a:lstStyle/>
          <a:p>
            <a:pPr algn="ctr"/>
            <a:r>
              <a:rPr lang="en-US" sz="1400" i="1">
                <a:solidFill>
                  <a:schemeClr val="accent1"/>
                </a:solidFill>
                <a:latin typeface="Avenir Book" panose="02000503020000020003" pitchFamily="2" charset="0"/>
              </a:rPr>
              <a:t>23% Retention*</a:t>
            </a:r>
          </a:p>
        </p:txBody>
      </p:sp>
      <p:cxnSp>
        <p:nvCxnSpPr>
          <p:cNvPr id="39" name="Straight Arrow Connector 38">
            <a:extLst>
              <a:ext uri="{FF2B5EF4-FFF2-40B4-BE49-F238E27FC236}">
                <a16:creationId xmlns:a16="http://schemas.microsoft.com/office/drawing/2014/main" id="{71273385-03CE-F52D-E5F8-1EDE8994CBC9}"/>
              </a:ext>
            </a:extLst>
          </p:cNvPr>
          <p:cNvCxnSpPr>
            <a:cxnSpLocks/>
          </p:cNvCxnSpPr>
          <p:nvPr/>
        </p:nvCxnSpPr>
        <p:spPr>
          <a:xfrm>
            <a:off x="6358393" y="5173565"/>
            <a:ext cx="2128117" cy="64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2F13D8C-300F-24B9-B17F-440C76F25EB1}"/>
              </a:ext>
            </a:extLst>
          </p:cNvPr>
          <p:cNvSpPr txBox="1"/>
          <p:nvPr/>
        </p:nvSpPr>
        <p:spPr>
          <a:xfrm>
            <a:off x="6702890" y="5249057"/>
            <a:ext cx="1519968" cy="523220"/>
          </a:xfrm>
          <a:prstGeom prst="rect">
            <a:avLst/>
          </a:prstGeom>
          <a:noFill/>
        </p:spPr>
        <p:txBody>
          <a:bodyPr wrap="none" rtlCol="0">
            <a:spAutoFit/>
          </a:bodyPr>
          <a:lstStyle/>
          <a:p>
            <a:pPr algn="ctr"/>
            <a:r>
              <a:rPr lang="en-US" sz="1400" i="1">
                <a:solidFill>
                  <a:schemeClr val="accent1"/>
                </a:solidFill>
                <a:latin typeface="Avenir Book" panose="02000503020000020003" pitchFamily="2" charset="0"/>
              </a:rPr>
              <a:t>~1-5 Months*</a:t>
            </a:r>
          </a:p>
          <a:p>
            <a:pPr algn="ctr"/>
            <a:r>
              <a:rPr lang="en-US" sz="1400" b="1">
                <a:solidFill>
                  <a:schemeClr val="accent1"/>
                </a:solidFill>
                <a:latin typeface="Avenir Book" panose="02000503020000020003" pitchFamily="2" charset="0"/>
              </a:rPr>
              <a:t>4 potential emails</a:t>
            </a:r>
          </a:p>
        </p:txBody>
      </p:sp>
      <p:sp>
        <p:nvSpPr>
          <p:cNvPr id="42" name="TextBox 41">
            <a:extLst>
              <a:ext uri="{FF2B5EF4-FFF2-40B4-BE49-F238E27FC236}">
                <a16:creationId xmlns:a16="http://schemas.microsoft.com/office/drawing/2014/main" id="{985BEAC4-5992-8B21-81A9-75E0E672C875}"/>
              </a:ext>
            </a:extLst>
          </p:cNvPr>
          <p:cNvSpPr txBox="1"/>
          <p:nvPr/>
        </p:nvSpPr>
        <p:spPr>
          <a:xfrm>
            <a:off x="6643507" y="4772373"/>
            <a:ext cx="1616148" cy="307777"/>
          </a:xfrm>
          <a:prstGeom prst="rect">
            <a:avLst/>
          </a:prstGeom>
          <a:noFill/>
        </p:spPr>
        <p:txBody>
          <a:bodyPr wrap="square" rtlCol="0">
            <a:spAutoFit/>
          </a:bodyPr>
          <a:lstStyle/>
          <a:p>
            <a:pPr algn="ctr"/>
            <a:r>
              <a:rPr lang="en-US" sz="1400" i="1">
                <a:solidFill>
                  <a:schemeClr val="accent1"/>
                </a:solidFill>
                <a:latin typeface="Avenir Book" panose="02000503020000020003" pitchFamily="2" charset="0"/>
              </a:rPr>
              <a:t>81% Retention*</a:t>
            </a:r>
          </a:p>
        </p:txBody>
      </p:sp>
      <p:sp>
        <p:nvSpPr>
          <p:cNvPr id="43" name="TextBox 42">
            <a:extLst>
              <a:ext uri="{FF2B5EF4-FFF2-40B4-BE49-F238E27FC236}">
                <a16:creationId xmlns:a16="http://schemas.microsoft.com/office/drawing/2014/main" id="{DB4E66AD-A6ED-3284-91E4-83F5A22E794A}"/>
              </a:ext>
            </a:extLst>
          </p:cNvPr>
          <p:cNvSpPr txBox="1"/>
          <p:nvPr/>
        </p:nvSpPr>
        <p:spPr>
          <a:xfrm>
            <a:off x="6658460" y="2649683"/>
            <a:ext cx="1519968" cy="523220"/>
          </a:xfrm>
          <a:prstGeom prst="rect">
            <a:avLst/>
          </a:prstGeom>
          <a:noFill/>
        </p:spPr>
        <p:txBody>
          <a:bodyPr wrap="none" rtlCol="0">
            <a:spAutoFit/>
          </a:bodyPr>
          <a:lstStyle/>
          <a:p>
            <a:pPr algn="ctr"/>
            <a:r>
              <a:rPr lang="en-US" sz="1400" i="1">
                <a:solidFill>
                  <a:schemeClr val="accent1"/>
                </a:solidFill>
                <a:latin typeface="Avenir Book" panose="02000503020000020003" pitchFamily="2" charset="0"/>
              </a:rPr>
              <a:t>~1-5 Months*</a:t>
            </a:r>
          </a:p>
          <a:p>
            <a:pPr algn="ctr"/>
            <a:r>
              <a:rPr lang="en-US" sz="1400" b="1">
                <a:solidFill>
                  <a:schemeClr val="accent1"/>
                </a:solidFill>
                <a:latin typeface="Avenir Book" panose="02000503020000020003" pitchFamily="2" charset="0"/>
              </a:rPr>
              <a:t>4 potential emails</a:t>
            </a:r>
          </a:p>
        </p:txBody>
      </p:sp>
      <p:sp>
        <p:nvSpPr>
          <p:cNvPr id="45" name="Rectangle 44">
            <a:extLst>
              <a:ext uri="{FF2B5EF4-FFF2-40B4-BE49-F238E27FC236}">
                <a16:creationId xmlns:a16="http://schemas.microsoft.com/office/drawing/2014/main" id="{689BC09B-297F-30E6-2092-0FE9A855B19F}"/>
              </a:ext>
            </a:extLst>
          </p:cNvPr>
          <p:cNvSpPr/>
          <p:nvPr/>
        </p:nvSpPr>
        <p:spPr>
          <a:xfrm>
            <a:off x="10197455" y="4315280"/>
            <a:ext cx="1310059" cy="411764"/>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solidFill>
                <a:latin typeface="Avenir Book" panose="02000503020000020003" pitchFamily="2" charset="0"/>
              </a:rPr>
              <a:t>Programming</a:t>
            </a:r>
          </a:p>
        </p:txBody>
      </p:sp>
      <p:sp>
        <p:nvSpPr>
          <p:cNvPr id="57" name="Rectangle 56">
            <a:extLst>
              <a:ext uri="{FF2B5EF4-FFF2-40B4-BE49-F238E27FC236}">
                <a16:creationId xmlns:a16="http://schemas.microsoft.com/office/drawing/2014/main" id="{75C35A37-2616-7AE1-F198-F76E20905B83}"/>
              </a:ext>
            </a:extLst>
          </p:cNvPr>
          <p:cNvSpPr/>
          <p:nvPr/>
        </p:nvSpPr>
        <p:spPr>
          <a:xfrm>
            <a:off x="2125546" y="5653152"/>
            <a:ext cx="1380570" cy="373805"/>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solidFill>
                <a:latin typeface="Avenir Book" panose="02000503020000020003" pitchFamily="2" charset="0"/>
              </a:rPr>
              <a:t>Website Form</a:t>
            </a:r>
          </a:p>
        </p:txBody>
      </p:sp>
      <p:cxnSp>
        <p:nvCxnSpPr>
          <p:cNvPr id="74" name="Straight Arrow Connector 73">
            <a:extLst>
              <a:ext uri="{FF2B5EF4-FFF2-40B4-BE49-F238E27FC236}">
                <a16:creationId xmlns:a16="http://schemas.microsoft.com/office/drawing/2014/main" id="{B15480E6-051F-62B3-83BF-BA586B569D33}"/>
              </a:ext>
            </a:extLst>
          </p:cNvPr>
          <p:cNvCxnSpPr>
            <a:cxnSpLocks/>
            <a:endCxn id="137" idx="1"/>
          </p:cNvCxnSpPr>
          <p:nvPr/>
        </p:nvCxnSpPr>
        <p:spPr>
          <a:xfrm>
            <a:off x="9400910" y="2580957"/>
            <a:ext cx="940273" cy="96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B3FEA79-BE28-ADD3-2654-BFA3FFC957AE}"/>
              </a:ext>
            </a:extLst>
          </p:cNvPr>
          <p:cNvCxnSpPr>
            <a:cxnSpLocks/>
          </p:cNvCxnSpPr>
          <p:nvPr/>
        </p:nvCxnSpPr>
        <p:spPr>
          <a:xfrm flipV="1">
            <a:off x="-150471" y="2575846"/>
            <a:ext cx="706386" cy="32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8FC431D-D8E6-FD86-9A67-E7B24B2CF372}"/>
              </a:ext>
            </a:extLst>
          </p:cNvPr>
          <p:cNvCxnSpPr>
            <a:cxnSpLocks/>
          </p:cNvCxnSpPr>
          <p:nvPr/>
        </p:nvCxnSpPr>
        <p:spPr>
          <a:xfrm flipV="1">
            <a:off x="1" y="5175402"/>
            <a:ext cx="492851" cy="27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267BF4E9-F29B-2B39-3FE1-D0FBA1F1EF4F}"/>
              </a:ext>
            </a:extLst>
          </p:cNvPr>
          <p:cNvSpPr/>
          <p:nvPr/>
        </p:nvSpPr>
        <p:spPr>
          <a:xfrm>
            <a:off x="8330047" y="5652544"/>
            <a:ext cx="1328885" cy="373805"/>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solidFill>
                <a:latin typeface="Avenir Book" panose="02000503020000020003" pitchFamily="2" charset="0"/>
              </a:rPr>
              <a:t>Start of Match</a:t>
            </a:r>
          </a:p>
        </p:txBody>
      </p:sp>
      <p:grpSp>
        <p:nvGrpSpPr>
          <p:cNvPr id="127" name="Group 126">
            <a:extLst>
              <a:ext uri="{FF2B5EF4-FFF2-40B4-BE49-F238E27FC236}">
                <a16:creationId xmlns:a16="http://schemas.microsoft.com/office/drawing/2014/main" id="{6C07B1DA-04D2-A72C-F3FF-07E65EEE6EBB}"/>
              </a:ext>
            </a:extLst>
          </p:cNvPr>
          <p:cNvGrpSpPr/>
          <p:nvPr/>
        </p:nvGrpSpPr>
        <p:grpSpPr>
          <a:xfrm>
            <a:off x="540449" y="2128320"/>
            <a:ext cx="914400" cy="914400"/>
            <a:chOff x="540449" y="2108250"/>
            <a:chExt cx="914400" cy="914400"/>
          </a:xfrm>
        </p:grpSpPr>
        <p:pic>
          <p:nvPicPr>
            <p:cNvPr id="113" name="Picture 112">
              <a:extLst>
                <a:ext uri="{FF2B5EF4-FFF2-40B4-BE49-F238E27FC236}">
                  <a16:creationId xmlns:a16="http://schemas.microsoft.com/office/drawing/2014/main" id="{232BC57B-829B-3DDD-9E89-701F14AF8B37}"/>
                </a:ext>
              </a:extLst>
            </p:cNvPr>
            <p:cNvPicPr>
              <a:picLocks noChangeAspect="1"/>
            </p:cNvPicPr>
            <p:nvPr/>
          </p:nvPicPr>
          <p:blipFill>
            <a:blip r:embed="rId3"/>
            <a:stretch>
              <a:fillRect/>
            </a:stretch>
          </p:blipFill>
          <p:spPr>
            <a:xfrm>
              <a:off x="642579" y="2210380"/>
              <a:ext cx="710141" cy="710141"/>
            </a:xfrm>
            <a:prstGeom prst="rect">
              <a:avLst/>
            </a:prstGeom>
          </p:spPr>
        </p:pic>
        <p:sp>
          <p:nvSpPr>
            <p:cNvPr id="114" name="Rectangle 113">
              <a:extLst>
                <a:ext uri="{FF2B5EF4-FFF2-40B4-BE49-F238E27FC236}">
                  <a16:creationId xmlns:a16="http://schemas.microsoft.com/office/drawing/2014/main" id="{610968ED-2096-1AFB-5001-3E3C4543F3C2}"/>
                </a:ext>
              </a:extLst>
            </p:cNvPr>
            <p:cNvSpPr/>
            <p:nvPr/>
          </p:nvSpPr>
          <p:spPr>
            <a:xfrm>
              <a:off x="540449" y="2108250"/>
              <a:ext cx="914400" cy="91440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grpSp>
      <p:sp>
        <p:nvSpPr>
          <p:cNvPr id="119" name="Rectangle 118">
            <a:extLst>
              <a:ext uri="{FF2B5EF4-FFF2-40B4-BE49-F238E27FC236}">
                <a16:creationId xmlns:a16="http://schemas.microsoft.com/office/drawing/2014/main" id="{02CC89EB-6A4C-3B4C-1B86-C277B8DDA662}"/>
              </a:ext>
            </a:extLst>
          </p:cNvPr>
          <p:cNvSpPr/>
          <p:nvPr/>
        </p:nvSpPr>
        <p:spPr>
          <a:xfrm>
            <a:off x="5443993" y="2122236"/>
            <a:ext cx="914400" cy="91440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132" name="Rectangle 131">
            <a:extLst>
              <a:ext uri="{FF2B5EF4-FFF2-40B4-BE49-F238E27FC236}">
                <a16:creationId xmlns:a16="http://schemas.microsoft.com/office/drawing/2014/main" id="{6AEB08E6-EC64-CBAC-7C23-BE6EE1E8B053}"/>
              </a:ext>
            </a:extLst>
          </p:cNvPr>
          <p:cNvSpPr/>
          <p:nvPr/>
        </p:nvSpPr>
        <p:spPr>
          <a:xfrm>
            <a:off x="8486510" y="2125278"/>
            <a:ext cx="914400" cy="91440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137" name="Rectangle 136">
            <a:extLst>
              <a:ext uri="{FF2B5EF4-FFF2-40B4-BE49-F238E27FC236}">
                <a16:creationId xmlns:a16="http://schemas.microsoft.com/office/drawing/2014/main" id="{DCA0064C-E96C-E8BF-359B-6656932ECD93}"/>
              </a:ext>
            </a:extLst>
          </p:cNvPr>
          <p:cNvSpPr/>
          <p:nvPr/>
        </p:nvSpPr>
        <p:spPr>
          <a:xfrm>
            <a:off x="10341183" y="2133375"/>
            <a:ext cx="914400" cy="91440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1D8BCEB8-0AFC-3BE7-A0D1-830E4293638D}"/>
              </a:ext>
            </a:extLst>
          </p:cNvPr>
          <p:cNvSpPr/>
          <p:nvPr/>
        </p:nvSpPr>
        <p:spPr>
          <a:xfrm>
            <a:off x="526876" y="4719575"/>
            <a:ext cx="914400" cy="91440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8021AFEE-6A02-1C63-8EF0-29E8E53FE9DD}"/>
              </a:ext>
            </a:extLst>
          </p:cNvPr>
          <p:cNvSpPr/>
          <p:nvPr/>
        </p:nvSpPr>
        <p:spPr>
          <a:xfrm>
            <a:off x="5443993" y="4719575"/>
            <a:ext cx="914400" cy="91440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25993244-ABAB-F66D-F9E8-6BEFE4FE0B1F}"/>
              </a:ext>
            </a:extLst>
          </p:cNvPr>
          <p:cNvSpPr/>
          <p:nvPr/>
        </p:nvSpPr>
        <p:spPr>
          <a:xfrm>
            <a:off x="8486510" y="4719575"/>
            <a:ext cx="914400" cy="91440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80228E4C-1FF3-EC21-088F-9079A07A337D}"/>
              </a:ext>
            </a:extLst>
          </p:cNvPr>
          <p:cNvSpPr/>
          <p:nvPr/>
        </p:nvSpPr>
        <p:spPr>
          <a:xfrm>
            <a:off x="10341183" y="4719575"/>
            <a:ext cx="914400" cy="91440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175">
            <a:extLst>
              <a:ext uri="{FF2B5EF4-FFF2-40B4-BE49-F238E27FC236}">
                <a16:creationId xmlns:a16="http://schemas.microsoft.com/office/drawing/2014/main" id="{5FF92240-3DAC-C3E2-C55C-9A4F2FBD2AFB}"/>
              </a:ext>
            </a:extLst>
          </p:cNvPr>
          <p:cNvPicPr>
            <a:picLocks noChangeAspect="1"/>
          </p:cNvPicPr>
          <p:nvPr/>
        </p:nvPicPr>
        <p:blipFill>
          <a:blip r:embed="rId4"/>
          <a:stretch>
            <a:fillRect/>
          </a:stretch>
        </p:blipFill>
        <p:spPr>
          <a:xfrm>
            <a:off x="596792" y="4794644"/>
            <a:ext cx="770681" cy="770681"/>
          </a:xfrm>
          <a:prstGeom prst="rect">
            <a:avLst/>
          </a:prstGeom>
        </p:spPr>
      </p:pic>
      <p:pic>
        <p:nvPicPr>
          <p:cNvPr id="177" name="Picture 176">
            <a:extLst>
              <a:ext uri="{FF2B5EF4-FFF2-40B4-BE49-F238E27FC236}">
                <a16:creationId xmlns:a16="http://schemas.microsoft.com/office/drawing/2014/main" id="{19EA3E41-03E2-84E8-5AD5-9107BFD9AEF8}"/>
              </a:ext>
            </a:extLst>
          </p:cNvPr>
          <p:cNvPicPr>
            <a:picLocks noChangeAspect="1"/>
          </p:cNvPicPr>
          <p:nvPr/>
        </p:nvPicPr>
        <p:blipFill>
          <a:blip r:embed="rId5"/>
          <a:stretch>
            <a:fillRect/>
          </a:stretch>
        </p:blipFill>
        <p:spPr>
          <a:xfrm>
            <a:off x="5549113" y="2203560"/>
            <a:ext cx="700079" cy="700079"/>
          </a:xfrm>
          <a:prstGeom prst="rect">
            <a:avLst/>
          </a:prstGeom>
        </p:spPr>
      </p:pic>
      <p:pic>
        <p:nvPicPr>
          <p:cNvPr id="178" name="Picture 177">
            <a:extLst>
              <a:ext uri="{FF2B5EF4-FFF2-40B4-BE49-F238E27FC236}">
                <a16:creationId xmlns:a16="http://schemas.microsoft.com/office/drawing/2014/main" id="{3409AB79-DB76-14D4-7766-11229E35F507}"/>
              </a:ext>
            </a:extLst>
          </p:cNvPr>
          <p:cNvPicPr>
            <a:picLocks noChangeAspect="1"/>
          </p:cNvPicPr>
          <p:nvPr/>
        </p:nvPicPr>
        <p:blipFill>
          <a:blip r:embed="rId5"/>
          <a:stretch>
            <a:fillRect/>
          </a:stretch>
        </p:blipFill>
        <p:spPr>
          <a:xfrm>
            <a:off x="5551986" y="4810588"/>
            <a:ext cx="700079" cy="700079"/>
          </a:xfrm>
          <a:prstGeom prst="rect">
            <a:avLst/>
          </a:prstGeom>
        </p:spPr>
      </p:pic>
      <p:pic>
        <p:nvPicPr>
          <p:cNvPr id="179" name="Picture 178">
            <a:extLst>
              <a:ext uri="{FF2B5EF4-FFF2-40B4-BE49-F238E27FC236}">
                <a16:creationId xmlns:a16="http://schemas.microsoft.com/office/drawing/2014/main" id="{3B9E04A9-2A12-8C28-33E3-AFEFE4F95967}"/>
              </a:ext>
            </a:extLst>
          </p:cNvPr>
          <p:cNvPicPr>
            <a:picLocks noChangeAspect="1"/>
          </p:cNvPicPr>
          <p:nvPr/>
        </p:nvPicPr>
        <p:blipFill>
          <a:blip r:embed="rId6"/>
          <a:stretch>
            <a:fillRect/>
          </a:stretch>
        </p:blipFill>
        <p:spPr>
          <a:xfrm>
            <a:off x="8523512" y="2163633"/>
            <a:ext cx="828836" cy="828836"/>
          </a:xfrm>
          <a:prstGeom prst="rect">
            <a:avLst/>
          </a:prstGeom>
        </p:spPr>
      </p:pic>
      <p:pic>
        <p:nvPicPr>
          <p:cNvPr id="180" name="Picture 179">
            <a:extLst>
              <a:ext uri="{FF2B5EF4-FFF2-40B4-BE49-F238E27FC236}">
                <a16:creationId xmlns:a16="http://schemas.microsoft.com/office/drawing/2014/main" id="{5F3E1BC8-9FF4-380F-4425-222E17DDBCA2}"/>
              </a:ext>
            </a:extLst>
          </p:cNvPr>
          <p:cNvPicPr>
            <a:picLocks noChangeAspect="1"/>
          </p:cNvPicPr>
          <p:nvPr/>
        </p:nvPicPr>
        <p:blipFill>
          <a:blip r:embed="rId6"/>
          <a:stretch>
            <a:fillRect/>
          </a:stretch>
        </p:blipFill>
        <p:spPr>
          <a:xfrm>
            <a:off x="8516356" y="4746209"/>
            <a:ext cx="828836" cy="828836"/>
          </a:xfrm>
          <a:prstGeom prst="rect">
            <a:avLst/>
          </a:prstGeom>
        </p:spPr>
      </p:pic>
      <p:pic>
        <p:nvPicPr>
          <p:cNvPr id="182" name="Picture 181">
            <a:extLst>
              <a:ext uri="{FF2B5EF4-FFF2-40B4-BE49-F238E27FC236}">
                <a16:creationId xmlns:a16="http://schemas.microsoft.com/office/drawing/2014/main" id="{36B0F1D8-9E34-ED1A-7593-F2C8EED76933}"/>
              </a:ext>
            </a:extLst>
          </p:cNvPr>
          <p:cNvPicPr>
            <a:picLocks noChangeAspect="1"/>
          </p:cNvPicPr>
          <p:nvPr/>
        </p:nvPicPr>
        <p:blipFill>
          <a:blip r:embed="rId7"/>
          <a:stretch>
            <a:fillRect/>
          </a:stretch>
        </p:blipFill>
        <p:spPr>
          <a:xfrm>
            <a:off x="10423912" y="4804393"/>
            <a:ext cx="738344" cy="738344"/>
          </a:xfrm>
          <a:prstGeom prst="rect">
            <a:avLst/>
          </a:prstGeom>
        </p:spPr>
      </p:pic>
      <p:grpSp>
        <p:nvGrpSpPr>
          <p:cNvPr id="185" name="Group 184">
            <a:extLst>
              <a:ext uri="{FF2B5EF4-FFF2-40B4-BE49-F238E27FC236}">
                <a16:creationId xmlns:a16="http://schemas.microsoft.com/office/drawing/2014/main" id="{F719D75B-DED8-5CBC-C729-E718AC8FE814}"/>
              </a:ext>
            </a:extLst>
          </p:cNvPr>
          <p:cNvGrpSpPr/>
          <p:nvPr/>
        </p:nvGrpSpPr>
        <p:grpSpPr>
          <a:xfrm>
            <a:off x="2358631" y="2128320"/>
            <a:ext cx="914400" cy="914400"/>
            <a:chOff x="2358631" y="2128320"/>
            <a:chExt cx="914400" cy="914400"/>
          </a:xfrm>
        </p:grpSpPr>
        <p:sp>
          <p:nvSpPr>
            <p:cNvPr id="116" name="Rectangle 115">
              <a:extLst>
                <a:ext uri="{FF2B5EF4-FFF2-40B4-BE49-F238E27FC236}">
                  <a16:creationId xmlns:a16="http://schemas.microsoft.com/office/drawing/2014/main" id="{2ABF297B-EF5C-89AF-0657-D494CF48A203}"/>
                </a:ext>
              </a:extLst>
            </p:cNvPr>
            <p:cNvSpPr/>
            <p:nvPr/>
          </p:nvSpPr>
          <p:spPr>
            <a:xfrm>
              <a:off x="2358631" y="2128320"/>
              <a:ext cx="914400" cy="91440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pic>
          <p:nvPicPr>
            <p:cNvPr id="183" name="Picture 182">
              <a:extLst>
                <a:ext uri="{FF2B5EF4-FFF2-40B4-BE49-F238E27FC236}">
                  <a16:creationId xmlns:a16="http://schemas.microsoft.com/office/drawing/2014/main" id="{DFD72456-8A3E-0968-ED48-11927414FC4D}"/>
                </a:ext>
              </a:extLst>
            </p:cNvPr>
            <p:cNvPicPr>
              <a:picLocks noChangeAspect="1"/>
            </p:cNvPicPr>
            <p:nvPr/>
          </p:nvPicPr>
          <p:blipFill>
            <a:blip r:embed="rId8"/>
            <a:stretch>
              <a:fillRect/>
            </a:stretch>
          </p:blipFill>
          <p:spPr>
            <a:xfrm>
              <a:off x="2440161" y="2209850"/>
              <a:ext cx="751340" cy="751340"/>
            </a:xfrm>
            <a:prstGeom prst="rect">
              <a:avLst/>
            </a:prstGeom>
          </p:spPr>
        </p:pic>
      </p:grpSp>
      <p:grpSp>
        <p:nvGrpSpPr>
          <p:cNvPr id="186" name="Group 185">
            <a:extLst>
              <a:ext uri="{FF2B5EF4-FFF2-40B4-BE49-F238E27FC236}">
                <a16:creationId xmlns:a16="http://schemas.microsoft.com/office/drawing/2014/main" id="{323F45A6-108F-D606-4C68-3BE301AB9D3E}"/>
              </a:ext>
            </a:extLst>
          </p:cNvPr>
          <p:cNvGrpSpPr/>
          <p:nvPr/>
        </p:nvGrpSpPr>
        <p:grpSpPr>
          <a:xfrm>
            <a:off x="2363406" y="4719575"/>
            <a:ext cx="914400" cy="914400"/>
            <a:chOff x="2363406" y="4719575"/>
            <a:chExt cx="914400" cy="914400"/>
          </a:xfrm>
        </p:grpSpPr>
        <p:sp>
          <p:nvSpPr>
            <p:cNvPr id="124" name="Rectangle 123">
              <a:extLst>
                <a:ext uri="{FF2B5EF4-FFF2-40B4-BE49-F238E27FC236}">
                  <a16:creationId xmlns:a16="http://schemas.microsoft.com/office/drawing/2014/main" id="{C8C5486B-D37F-30BB-090B-D149749932B6}"/>
                </a:ext>
              </a:extLst>
            </p:cNvPr>
            <p:cNvSpPr/>
            <p:nvPr/>
          </p:nvSpPr>
          <p:spPr>
            <a:xfrm>
              <a:off x="2363406" y="4719575"/>
              <a:ext cx="914400" cy="91440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Picture 183">
              <a:extLst>
                <a:ext uri="{FF2B5EF4-FFF2-40B4-BE49-F238E27FC236}">
                  <a16:creationId xmlns:a16="http://schemas.microsoft.com/office/drawing/2014/main" id="{8E4707EE-F544-A8A9-4BB0-8C3372C29EF5}"/>
                </a:ext>
              </a:extLst>
            </p:cNvPr>
            <p:cNvPicPr>
              <a:picLocks noChangeAspect="1"/>
            </p:cNvPicPr>
            <p:nvPr/>
          </p:nvPicPr>
          <p:blipFill>
            <a:blip r:embed="rId8"/>
            <a:stretch>
              <a:fillRect/>
            </a:stretch>
          </p:blipFill>
          <p:spPr>
            <a:xfrm>
              <a:off x="2444936" y="4801105"/>
              <a:ext cx="751340" cy="751340"/>
            </a:xfrm>
            <a:prstGeom prst="rect">
              <a:avLst/>
            </a:prstGeom>
          </p:spPr>
        </p:pic>
      </p:grpSp>
      <p:pic>
        <p:nvPicPr>
          <p:cNvPr id="187" name="Picture 186">
            <a:extLst>
              <a:ext uri="{FF2B5EF4-FFF2-40B4-BE49-F238E27FC236}">
                <a16:creationId xmlns:a16="http://schemas.microsoft.com/office/drawing/2014/main" id="{581F5DDA-CF4F-4380-B529-7026CC001DC2}"/>
              </a:ext>
            </a:extLst>
          </p:cNvPr>
          <p:cNvPicPr>
            <a:picLocks noChangeAspect="1"/>
          </p:cNvPicPr>
          <p:nvPr/>
        </p:nvPicPr>
        <p:blipFill>
          <a:blip r:embed="rId7"/>
          <a:stretch>
            <a:fillRect/>
          </a:stretch>
        </p:blipFill>
        <p:spPr>
          <a:xfrm>
            <a:off x="10423912" y="2202247"/>
            <a:ext cx="738344" cy="738344"/>
          </a:xfrm>
          <a:prstGeom prst="rect">
            <a:avLst/>
          </a:prstGeom>
        </p:spPr>
      </p:pic>
      <p:sp>
        <p:nvSpPr>
          <p:cNvPr id="188" name="Pentagon 187">
            <a:extLst>
              <a:ext uri="{FF2B5EF4-FFF2-40B4-BE49-F238E27FC236}">
                <a16:creationId xmlns:a16="http://schemas.microsoft.com/office/drawing/2014/main" id="{C6FB08BF-11DA-5292-7701-81439F1BC22F}"/>
              </a:ext>
            </a:extLst>
          </p:cNvPr>
          <p:cNvSpPr/>
          <p:nvPr/>
        </p:nvSpPr>
        <p:spPr>
          <a:xfrm>
            <a:off x="-15065" y="1373414"/>
            <a:ext cx="2373696" cy="340522"/>
          </a:xfrm>
          <a:prstGeom prst="homePlat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Book" panose="02000503020000020003" pitchFamily="2" charset="0"/>
              </a:rPr>
              <a:t>Top of Funnel</a:t>
            </a:r>
          </a:p>
        </p:txBody>
      </p:sp>
      <p:sp>
        <p:nvSpPr>
          <p:cNvPr id="194" name="Pentagon 193">
            <a:extLst>
              <a:ext uri="{FF2B5EF4-FFF2-40B4-BE49-F238E27FC236}">
                <a16:creationId xmlns:a16="http://schemas.microsoft.com/office/drawing/2014/main" id="{F8F67058-C022-77D6-5FE0-C8AE9FA23A3F}"/>
              </a:ext>
            </a:extLst>
          </p:cNvPr>
          <p:cNvSpPr/>
          <p:nvPr/>
        </p:nvSpPr>
        <p:spPr>
          <a:xfrm>
            <a:off x="6102163" y="3934744"/>
            <a:ext cx="3215948" cy="340522"/>
          </a:xfrm>
          <a:prstGeom prst="homePlat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Book" panose="02000503020000020003" pitchFamily="2" charset="0"/>
              </a:rPr>
              <a:t>Bottom of Funnel</a:t>
            </a:r>
          </a:p>
        </p:txBody>
      </p:sp>
      <p:sp>
        <p:nvSpPr>
          <p:cNvPr id="195" name="Pentagon 194">
            <a:extLst>
              <a:ext uri="{FF2B5EF4-FFF2-40B4-BE49-F238E27FC236}">
                <a16:creationId xmlns:a16="http://schemas.microsoft.com/office/drawing/2014/main" id="{A4CE70B6-EF14-E2EC-25EE-DD8541BD3178}"/>
              </a:ext>
            </a:extLst>
          </p:cNvPr>
          <p:cNvSpPr/>
          <p:nvPr/>
        </p:nvSpPr>
        <p:spPr>
          <a:xfrm>
            <a:off x="2138697" y="3934744"/>
            <a:ext cx="4143256" cy="340521"/>
          </a:xfrm>
          <a:prstGeom prst="homePlat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Book" panose="02000503020000020003" pitchFamily="2" charset="0"/>
              </a:rPr>
              <a:t>Middle of Funnel</a:t>
            </a:r>
          </a:p>
        </p:txBody>
      </p:sp>
      <p:sp>
        <p:nvSpPr>
          <p:cNvPr id="196" name="Pentagon 195">
            <a:extLst>
              <a:ext uri="{FF2B5EF4-FFF2-40B4-BE49-F238E27FC236}">
                <a16:creationId xmlns:a16="http://schemas.microsoft.com/office/drawing/2014/main" id="{9267C8D3-B537-1553-EF61-4C175397D0A8}"/>
              </a:ext>
            </a:extLst>
          </p:cNvPr>
          <p:cNvSpPr/>
          <p:nvPr/>
        </p:nvSpPr>
        <p:spPr>
          <a:xfrm>
            <a:off x="-14577" y="3934744"/>
            <a:ext cx="2373696" cy="340522"/>
          </a:xfrm>
          <a:prstGeom prst="homePlate">
            <a:avLst/>
          </a:prstGeom>
          <a:solidFill>
            <a:schemeClr val="accent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Book" panose="02000503020000020003" pitchFamily="2" charset="0"/>
              </a:rPr>
              <a:t>Top of Funnel</a:t>
            </a:r>
          </a:p>
        </p:txBody>
      </p:sp>
    </p:spTree>
    <p:extLst>
      <p:ext uri="{BB962C8B-B14F-4D97-AF65-F5344CB8AC3E}">
        <p14:creationId xmlns:p14="http://schemas.microsoft.com/office/powerpoint/2010/main" val="2071174241"/>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E151AA-9125-29B5-6523-CB52625262E7}"/>
              </a:ext>
            </a:extLst>
          </p:cNvPr>
          <p:cNvSpPr>
            <a:spLocks noGrp="1"/>
          </p:cNvSpPr>
          <p:nvPr>
            <p:ph type="body" sz="quarter" idx="10"/>
          </p:nvPr>
        </p:nvSpPr>
        <p:spPr>
          <a:xfrm>
            <a:off x="929910" y="395914"/>
            <a:ext cx="11183315" cy="373812"/>
          </a:xfrm>
        </p:spPr>
        <p:txBody>
          <a:bodyPr/>
          <a:lstStyle/>
          <a:p>
            <a:r>
              <a:rPr lang="en-US" b="1"/>
              <a:t>Potential Bigs enter the funnel through 4 different avenues with varying levels of modernization &amp; ease</a:t>
            </a:r>
          </a:p>
        </p:txBody>
      </p:sp>
      <p:sp>
        <p:nvSpPr>
          <p:cNvPr id="3" name="Slide Number Placeholder 2">
            <a:extLst>
              <a:ext uri="{FF2B5EF4-FFF2-40B4-BE49-F238E27FC236}">
                <a16:creationId xmlns:a16="http://schemas.microsoft.com/office/drawing/2014/main" id="{9A5EDDC2-A23E-6197-27DB-425BAEF0D401}"/>
              </a:ext>
            </a:extLst>
          </p:cNvPr>
          <p:cNvSpPr>
            <a:spLocks noGrp="1"/>
          </p:cNvSpPr>
          <p:nvPr>
            <p:ph type="sldNum" sz="quarter" idx="12"/>
          </p:nvPr>
        </p:nvSpPr>
        <p:spPr/>
        <p:txBody>
          <a:bodyPr/>
          <a:lstStyle/>
          <a:p>
            <a:fld id="{3E42D4C3-81CA-9A44-B950-E18D344B504E}" type="slidenum">
              <a:rPr lang="en-US" smtClean="0"/>
              <a:pPr/>
              <a:t>6</a:t>
            </a:fld>
            <a:endParaRPr lang="en-US"/>
          </a:p>
        </p:txBody>
      </p:sp>
      <p:sp>
        <p:nvSpPr>
          <p:cNvPr id="4" name="Shape 3">
            <a:extLst>
              <a:ext uri="{FF2B5EF4-FFF2-40B4-BE49-F238E27FC236}">
                <a16:creationId xmlns:a16="http://schemas.microsoft.com/office/drawing/2014/main" id="{9A4ED0D2-62FC-DCB9-9391-0CA1B3FB16A4}"/>
              </a:ext>
            </a:extLst>
          </p:cNvPr>
          <p:cNvSpPr/>
          <p:nvPr/>
        </p:nvSpPr>
        <p:spPr>
          <a:xfrm rot="16200000">
            <a:off x="9935859" y="2179261"/>
            <a:ext cx="859229" cy="1140895"/>
          </a:xfrm>
          <a:prstGeom prst="funnel">
            <a:avLst/>
          </a:prstGeom>
          <a:solidFill>
            <a:schemeClr val="bg1">
              <a:lumMod val="65000"/>
              <a:alpha val="4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TextBox 5">
            <a:extLst>
              <a:ext uri="{FF2B5EF4-FFF2-40B4-BE49-F238E27FC236}">
                <a16:creationId xmlns:a16="http://schemas.microsoft.com/office/drawing/2014/main" id="{C961003E-E925-1F30-C411-2276D33BE676}"/>
              </a:ext>
            </a:extLst>
          </p:cNvPr>
          <p:cNvSpPr txBox="1"/>
          <p:nvPr/>
        </p:nvSpPr>
        <p:spPr>
          <a:xfrm>
            <a:off x="9333926" y="1965351"/>
            <a:ext cx="2063097" cy="276999"/>
          </a:xfrm>
          <a:prstGeom prst="rect">
            <a:avLst/>
          </a:prstGeom>
          <a:noFill/>
          <a:ln>
            <a:noFill/>
          </a:ln>
        </p:spPr>
        <p:txBody>
          <a:bodyPr wrap="square" lIns="91440" tIns="45720" rIns="91440" bIns="45720" rtlCol="0" anchor="ctr">
            <a:spAutoFit/>
          </a:bodyPr>
          <a:lstStyle/>
          <a:p>
            <a:pPr algn="ctr"/>
            <a:r>
              <a:rPr lang="en-US" sz="1200" b="1">
                <a:solidFill>
                  <a:schemeClr val="tx2"/>
                </a:solidFill>
                <a:latin typeface="Avenir Book"/>
                <a:cs typeface="Arial"/>
                <a:hlinkClick r:id="rId3"/>
              </a:rPr>
              <a:t>CEE Form</a:t>
            </a:r>
            <a:endParaRPr lang="en-US" sz="1200" b="1">
              <a:solidFill>
                <a:schemeClr val="tx2"/>
              </a:solidFill>
              <a:latin typeface="Avenir Book"/>
              <a:cs typeface="Arial"/>
            </a:endParaRPr>
          </a:p>
        </p:txBody>
      </p:sp>
      <p:sp>
        <p:nvSpPr>
          <p:cNvPr id="7" name="TextBox 6">
            <a:extLst>
              <a:ext uri="{FF2B5EF4-FFF2-40B4-BE49-F238E27FC236}">
                <a16:creationId xmlns:a16="http://schemas.microsoft.com/office/drawing/2014/main" id="{D6A00166-99D8-AF49-068B-FEA984234A07}"/>
              </a:ext>
            </a:extLst>
          </p:cNvPr>
          <p:cNvSpPr txBox="1"/>
          <p:nvPr/>
        </p:nvSpPr>
        <p:spPr>
          <a:xfrm>
            <a:off x="9262655" y="4918076"/>
            <a:ext cx="2244858" cy="276999"/>
          </a:xfrm>
          <a:prstGeom prst="rect">
            <a:avLst/>
          </a:prstGeom>
          <a:noFill/>
          <a:ln>
            <a:noFill/>
          </a:ln>
        </p:spPr>
        <p:txBody>
          <a:bodyPr wrap="square" lIns="91440" tIns="45720" rIns="91440" bIns="45720" rtlCol="0" anchor="ctr">
            <a:spAutoFit/>
          </a:bodyPr>
          <a:lstStyle/>
          <a:p>
            <a:pPr algn="ctr"/>
            <a:r>
              <a:rPr lang="en-US" sz="1200" b="1">
                <a:solidFill>
                  <a:schemeClr val="tx2"/>
                </a:solidFill>
                <a:latin typeface="Avenir Book"/>
                <a:cs typeface="Arial"/>
                <a:hlinkClick r:id="rId4"/>
              </a:rPr>
              <a:t>Inquiry Form (New)</a:t>
            </a:r>
            <a:endParaRPr lang="en-US" sz="1200" b="1">
              <a:solidFill>
                <a:schemeClr val="tx2"/>
              </a:solidFill>
              <a:latin typeface="Avenir Book"/>
              <a:cs typeface="Arial"/>
            </a:endParaRPr>
          </a:p>
        </p:txBody>
      </p:sp>
      <p:sp>
        <p:nvSpPr>
          <p:cNvPr id="29" name="TextBox 28">
            <a:extLst>
              <a:ext uri="{FF2B5EF4-FFF2-40B4-BE49-F238E27FC236}">
                <a16:creationId xmlns:a16="http://schemas.microsoft.com/office/drawing/2014/main" id="{CE9903A9-4DB1-CF96-9EA9-5F375BF6781F}"/>
              </a:ext>
            </a:extLst>
          </p:cNvPr>
          <p:cNvSpPr txBox="1"/>
          <p:nvPr/>
        </p:nvSpPr>
        <p:spPr>
          <a:xfrm>
            <a:off x="564259" y="1716133"/>
            <a:ext cx="11044408" cy="353943"/>
          </a:xfrm>
          <a:prstGeom prst="rect">
            <a:avLst/>
          </a:prstGeom>
          <a:noFill/>
        </p:spPr>
        <p:txBody>
          <a:bodyPr wrap="square" rtlCol="0">
            <a:spAutoFit/>
          </a:bodyPr>
          <a:lstStyle/>
          <a:p>
            <a:r>
              <a:rPr lang="en-US" sz="1700" b="1">
                <a:solidFill>
                  <a:schemeClr val="tx2"/>
                </a:solidFill>
                <a:latin typeface="Avenir Book" panose="02000503020000020003" pitchFamily="2" charset="0"/>
              </a:rPr>
              <a:t>                           Areas of Entry                                            Connection Point                         Form on Website           </a:t>
            </a:r>
          </a:p>
        </p:txBody>
      </p:sp>
      <p:pic>
        <p:nvPicPr>
          <p:cNvPr id="31" name="Graphic 30" descr="Qr Code with solid fill">
            <a:extLst>
              <a:ext uri="{FF2B5EF4-FFF2-40B4-BE49-F238E27FC236}">
                <a16:creationId xmlns:a16="http://schemas.microsoft.com/office/drawing/2014/main" id="{658161CE-C195-2BFA-ECF7-103F61E36A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93732" y="2166771"/>
            <a:ext cx="812364" cy="812364"/>
          </a:xfrm>
          <a:prstGeom prst="rect">
            <a:avLst/>
          </a:prstGeom>
        </p:spPr>
      </p:pic>
      <p:pic>
        <p:nvPicPr>
          <p:cNvPr id="33" name="Graphic 32" descr="Link with solid fill">
            <a:extLst>
              <a:ext uri="{FF2B5EF4-FFF2-40B4-BE49-F238E27FC236}">
                <a16:creationId xmlns:a16="http://schemas.microsoft.com/office/drawing/2014/main" id="{A34EB511-7D3F-7A51-68A0-C3E816BB83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00398" y="3482668"/>
            <a:ext cx="812364" cy="812364"/>
          </a:xfrm>
          <a:prstGeom prst="rect">
            <a:avLst/>
          </a:prstGeom>
        </p:spPr>
      </p:pic>
      <p:sp>
        <p:nvSpPr>
          <p:cNvPr id="34" name="TextBox 33">
            <a:extLst>
              <a:ext uri="{FF2B5EF4-FFF2-40B4-BE49-F238E27FC236}">
                <a16:creationId xmlns:a16="http://schemas.microsoft.com/office/drawing/2014/main" id="{26EBD37F-6437-241D-60F0-0C87B9B83C47}"/>
              </a:ext>
            </a:extLst>
          </p:cNvPr>
          <p:cNvSpPr txBox="1"/>
          <p:nvPr/>
        </p:nvSpPr>
        <p:spPr>
          <a:xfrm>
            <a:off x="6068365" y="2984440"/>
            <a:ext cx="2063097" cy="276999"/>
          </a:xfrm>
          <a:prstGeom prst="rect">
            <a:avLst/>
          </a:prstGeom>
          <a:noFill/>
          <a:ln>
            <a:noFill/>
          </a:ln>
        </p:spPr>
        <p:txBody>
          <a:bodyPr wrap="square" lIns="91440" tIns="45720" rIns="91440" bIns="45720" rtlCol="0" anchor="ctr">
            <a:spAutoFit/>
          </a:bodyPr>
          <a:lstStyle/>
          <a:p>
            <a:pPr algn="ctr"/>
            <a:r>
              <a:rPr lang="en-US" sz="1200" b="1">
                <a:solidFill>
                  <a:schemeClr val="tx2"/>
                </a:solidFill>
                <a:latin typeface="Avenir Book"/>
                <a:cs typeface="Arial"/>
              </a:rPr>
              <a:t>QR Code</a:t>
            </a:r>
          </a:p>
        </p:txBody>
      </p:sp>
      <p:sp>
        <p:nvSpPr>
          <p:cNvPr id="35" name="TextBox 34">
            <a:extLst>
              <a:ext uri="{FF2B5EF4-FFF2-40B4-BE49-F238E27FC236}">
                <a16:creationId xmlns:a16="http://schemas.microsoft.com/office/drawing/2014/main" id="{6DEC34AB-7F5D-B27A-2F85-86BB84D89661}"/>
              </a:ext>
            </a:extLst>
          </p:cNvPr>
          <p:cNvSpPr txBox="1"/>
          <p:nvPr/>
        </p:nvSpPr>
        <p:spPr>
          <a:xfrm>
            <a:off x="6147255" y="4281303"/>
            <a:ext cx="2063097" cy="276999"/>
          </a:xfrm>
          <a:prstGeom prst="rect">
            <a:avLst/>
          </a:prstGeom>
          <a:noFill/>
          <a:ln>
            <a:noFill/>
          </a:ln>
        </p:spPr>
        <p:txBody>
          <a:bodyPr wrap="square" lIns="91440" tIns="45720" rIns="91440" bIns="45720" rtlCol="0" anchor="ctr">
            <a:spAutoFit/>
          </a:bodyPr>
          <a:lstStyle/>
          <a:p>
            <a:pPr algn="ctr"/>
            <a:r>
              <a:rPr lang="en-US" sz="1200" b="1">
                <a:solidFill>
                  <a:schemeClr val="tx2"/>
                </a:solidFill>
                <a:latin typeface="Avenir Book"/>
                <a:cs typeface="Arial"/>
              </a:rPr>
              <a:t>Link to Form</a:t>
            </a:r>
          </a:p>
        </p:txBody>
      </p:sp>
      <p:sp>
        <p:nvSpPr>
          <p:cNvPr id="36" name="Oval 35">
            <a:extLst>
              <a:ext uri="{FF2B5EF4-FFF2-40B4-BE49-F238E27FC236}">
                <a16:creationId xmlns:a16="http://schemas.microsoft.com/office/drawing/2014/main" id="{3EFE7CA6-5D7E-2480-B7DC-C5E1E4011CC5}"/>
              </a:ext>
            </a:extLst>
          </p:cNvPr>
          <p:cNvSpPr/>
          <p:nvPr/>
        </p:nvSpPr>
        <p:spPr>
          <a:xfrm>
            <a:off x="913385" y="4269605"/>
            <a:ext cx="713232" cy="715257"/>
          </a:xfrm>
          <a:prstGeom prst="ellipse">
            <a:avLst/>
          </a:prstGeom>
          <a:solidFill>
            <a:schemeClr val="tx2">
              <a:lumMod val="75000"/>
              <a:lumOff val="25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endParaRPr>
          </a:p>
        </p:txBody>
      </p:sp>
      <p:sp>
        <p:nvSpPr>
          <p:cNvPr id="37" name="Oval 36">
            <a:extLst>
              <a:ext uri="{FF2B5EF4-FFF2-40B4-BE49-F238E27FC236}">
                <a16:creationId xmlns:a16="http://schemas.microsoft.com/office/drawing/2014/main" id="{1FF70296-C2B8-4B59-80A8-F6791A065B4C}"/>
              </a:ext>
            </a:extLst>
          </p:cNvPr>
          <p:cNvSpPr/>
          <p:nvPr/>
        </p:nvSpPr>
        <p:spPr>
          <a:xfrm>
            <a:off x="913388" y="3265904"/>
            <a:ext cx="713232" cy="715258"/>
          </a:xfrm>
          <a:prstGeom prst="ellipse">
            <a:avLst/>
          </a:prstGeom>
          <a:solidFill>
            <a:srgbClr val="80000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endParaRPr>
          </a:p>
        </p:txBody>
      </p:sp>
      <p:sp>
        <p:nvSpPr>
          <p:cNvPr id="38" name="Oval 37">
            <a:extLst>
              <a:ext uri="{FF2B5EF4-FFF2-40B4-BE49-F238E27FC236}">
                <a16:creationId xmlns:a16="http://schemas.microsoft.com/office/drawing/2014/main" id="{AA4357BF-54A9-4D02-D8D2-133BBA7D156A}"/>
              </a:ext>
            </a:extLst>
          </p:cNvPr>
          <p:cNvSpPr/>
          <p:nvPr/>
        </p:nvSpPr>
        <p:spPr>
          <a:xfrm>
            <a:off x="913392" y="2232744"/>
            <a:ext cx="713232" cy="715258"/>
          </a:xfrm>
          <a:prstGeom prst="ellipse">
            <a:avLst/>
          </a:prstGeom>
          <a:solidFill>
            <a:srgbClr val="343333"/>
          </a:solidFill>
          <a:ln w="12700" cap="flat" cmpd="sng" algn="ctr">
            <a:solidFill>
              <a:srgbClr val="080808">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 name="TextBox 38">
            <a:extLst>
              <a:ext uri="{FF2B5EF4-FFF2-40B4-BE49-F238E27FC236}">
                <a16:creationId xmlns:a16="http://schemas.microsoft.com/office/drawing/2014/main" id="{BF9C4F0D-C52D-AFB1-0F52-B0AB22296370}"/>
              </a:ext>
            </a:extLst>
          </p:cNvPr>
          <p:cNvSpPr txBox="1"/>
          <p:nvPr/>
        </p:nvSpPr>
        <p:spPr>
          <a:xfrm>
            <a:off x="1806125" y="2397150"/>
            <a:ext cx="3766295" cy="353943"/>
          </a:xfrm>
          <a:prstGeom prst="rect">
            <a:avLst/>
          </a:prstGeom>
          <a:noFill/>
        </p:spPr>
        <p:txBody>
          <a:bodyPr wrap="square" rtlCol="0">
            <a:spAutoFit/>
          </a:bodyPr>
          <a:lstStyle/>
          <a:p>
            <a:r>
              <a:rPr lang="en-US" sz="1700">
                <a:solidFill>
                  <a:schemeClr val="tx2"/>
                </a:solidFill>
                <a:latin typeface="Avenir Book" panose="02000503020000020003" pitchFamily="2" charset="0"/>
              </a:rPr>
              <a:t>Community Events &amp; Engagement</a:t>
            </a:r>
          </a:p>
        </p:txBody>
      </p:sp>
      <p:sp>
        <p:nvSpPr>
          <p:cNvPr id="40" name="TextBox 39">
            <a:extLst>
              <a:ext uri="{FF2B5EF4-FFF2-40B4-BE49-F238E27FC236}">
                <a16:creationId xmlns:a16="http://schemas.microsoft.com/office/drawing/2014/main" id="{B260B98E-7AE6-232C-D9A9-765ED834C290}"/>
              </a:ext>
            </a:extLst>
          </p:cNvPr>
          <p:cNvSpPr txBox="1"/>
          <p:nvPr/>
        </p:nvSpPr>
        <p:spPr>
          <a:xfrm>
            <a:off x="1806121" y="3399125"/>
            <a:ext cx="3927160" cy="353943"/>
          </a:xfrm>
          <a:prstGeom prst="rect">
            <a:avLst/>
          </a:prstGeom>
          <a:noFill/>
        </p:spPr>
        <p:txBody>
          <a:bodyPr wrap="square" rtlCol="0">
            <a:spAutoFit/>
          </a:bodyPr>
          <a:lstStyle/>
          <a:p>
            <a:r>
              <a:rPr lang="en-US" sz="1700">
                <a:solidFill>
                  <a:schemeClr val="tx2"/>
                </a:solidFill>
                <a:latin typeface="Avenir Book" panose="02000503020000020003" pitchFamily="2" charset="0"/>
              </a:rPr>
              <a:t>Marketing (Instagram &amp; Facebook) </a:t>
            </a:r>
          </a:p>
        </p:txBody>
      </p:sp>
      <p:sp>
        <p:nvSpPr>
          <p:cNvPr id="41" name="TextBox 40">
            <a:extLst>
              <a:ext uri="{FF2B5EF4-FFF2-40B4-BE49-F238E27FC236}">
                <a16:creationId xmlns:a16="http://schemas.microsoft.com/office/drawing/2014/main" id="{FC53381C-1E2D-FF5E-7922-C8C213983F56}"/>
              </a:ext>
            </a:extLst>
          </p:cNvPr>
          <p:cNvSpPr txBox="1"/>
          <p:nvPr/>
        </p:nvSpPr>
        <p:spPr>
          <a:xfrm>
            <a:off x="1806121" y="4481085"/>
            <a:ext cx="3766295" cy="353943"/>
          </a:xfrm>
          <a:prstGeom prst="rect">
            <a:avLst/>
          </a:prstGeom>
          <a:noFill/>
        </p:spPr>
        <p:txBody>
          <a:bodyPr wrap="square" rtlCol="0">
            <a:spAutoFit/>
          </a:bodyPr>
          <a:lstStyle/>
          <a:p>
            <a:r>
              <a:rPr lang="en-US" sz="1700">
                <a:solidFill>
                  <a:schemeClr val="tx2"/>
                </a:solidFill>
                <a:latin typeface="Avenir Book" panose="02000503020000020003" pitchFamily="2" charset="0"/>
              </a:rPr>
              <a:t>Referral Guided Interest</a:t>
            </a:r>
          </a:p>
        </p:txBody>
      </p:sp>
      <p:sp>
        <p:nvSpPr>
          <p:cNvPr id="42" name="Oval 41">
            <a:extLst>
              <a:ext uri="{FF2B5EF4-FFF2-40B4-BE49-F238E27FC236}">
                <a16:creationId xmlns:a16="http://schemas.microsoft.com/office/drawing/2014/main" id="{D13D7D7F-B095-5633-3FE7-300691FD9C90}"/>
              </a:ext>
            </a:extLst>
          </p:cNvPr>
          <p:cNvSpPr/>
          <p:nvPr/>
        </p:nvSpPr>
        <p:spPr>
          <a:xfrm>
            <a:off x="913385" y="5273306"/>
            <a:ext cx="713232" cy="715257"/>
          </a:xfrm>
          <a:prstGeom prst="ellipse">
            <a:avLst/>
          </a:prstGeom>
          <a:solidFill>
            <a:srgbClr val="681722"/>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endParaRPr>
          </a:p>
        </p:txBody>
      </p:sp>
      <p:sp>
        <p:nvSpPr>
          <p:cNvPr id="43" name="TextBox 42">
            <a:extLst>
              <a:ext uri="{FF2B5EF4-FFF2-40B4-BE49-F238E27FC236}">
                <a16:creationId xmlns:a16="http://schemas.microsoft.com/office/drawing/2014/main" id="{88CF9054-9E37-2C9A-7233-3F9DED760602}"/>
              </a:ext>
            </a:extLst>
          </p:cNvPr>
          <p:cNvSpPr txBox="1"/>
          <p:nvPr/>
        </p:nvSpPr>
        <p:spPr>
          <a:xfrm>
            <a:off x="1806121" y="5484786"/>
            <a:ext cx="3766295" cy="353943"/>
          </a:xfrm>
          <a:prstGeom prst="rect">
            <a:avLst/>
          </a:prstGeom>
          <a:noFill/>
        </p:spPr>
        <p:txBody>
          <a:bodyPr wrap="square" rtlCol="0">
            <a:spAutoFit/>
          </a:bodyPr>
          <a:lstStyle/>
          <a:p>
            <a:r>
              <a:rPr lang="en-US" sz="1700">
                <a:solidFill>
                  <a:schemeClr val="tx2"/>
                </a:solidFill>
                <a:latin typeface="Avenir Book" panose="02000503020000020003" pitchFamily="2" charset="0"/>
              </a:rPr>
              <a:t>General Curiosity/ Word of Mouth</a:t>
            </a:r>
          </a:p>
        </p:txBody>
      </p:sp>
      <p:pic>
        <p:nvPicPr>
          <p:cNvPr id="44" name="Graphic 43" descr="Users with solid fill">
            <a:extLst>
              <a:ext uri="{FF2B5EF4-FFF2-40B4-BE49-F238E27FC236}">
                <a16:creationId xmlns:a16="http://schemas.microsoft.com/office/drawing/2014/main" id="{CE3AE95B-A477-F619-7495-0174F04E75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9809" y="2302383"/>
            <a:ext cx="580383" cy="580383"/>
          </a:xfrm>
          <a:prstGeom prst="rect">
            <a:avLst/>
          </a:prstGeom>
        </p:spPr>
      </p:pic>
      <p:pic>
        <p:nvPicPr>
          <p:cNvPr id="45" name="Graphic 44" descr="Marketing with solid fill">
            <a:extLst>
              <a:ext uri="{FF2B5EF4-FFF2-40B4-BE49-F238E27FC236}">
                <a16:creationId xmlns:a16="http://schemas.microsoft.com/office/drawing/2014/main" id="{606C1996-2F8B-2266-EDCD-7DE36CAB23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6304" y="3348826"/>
            <a:ext cx="580383" cy="580383"/>
          </a:xfrm>
          <a:prstGeom prst="rect">
            <a:avLst/>
          </a:prstGeom>
        </p:spPr>
      </p:pic>
      <p:pic>
        <p:nvPicPr>
          <p:cNvPr id="46" name="Graphic 45" descr="Share with solid fill">
            <a:extLst>
              <a:ext uri="{FF2B5EF4-FFF2-40B4-BE49-F238E27FC236}">
                <a16:creationId xmlns:a16="http://schemas.microsoft.com/office/drawing/2014/main" id="{7435E0E2-559B-8ACC-4340-0B3506E59AC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7939" y="4362634"/>
            <a:ext cx="542253" cy="542253"/>
          </a:xfrm>
          <a:prstGeom prst="rect">
            <a:avLst/>
          </a:prstGeom>
        </p:spPr>
      </p:pic>
      <p:pic>
        <p:nvPicPr>
          <p:cNvPr id="47" name="Graphic 46" descr="Boardroom with solid fill">
            <a:extLst>
              <a:ext uri="{FF2B5EF4-FFF2-40B4-BE49-F238E27FC236}">
                <a16:creationId xmlns:a16="http://schemas.microsoft.com/office/drawing/2014/main" id="{23EA3CA9-0831-4237-75B3-0856B6734DE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65662" y="5326596"/>
            <a:ext cx="608675" cy="608675"/>
          </a:xfrm>
          <a:prstGeom prst="rect">
            <a:avLst/>
          </a:prstGeom>
        </p:spPr>
      </p:pic>
      <p:sp>
        <p:nvSpPr>
          <p:cNvPr id="48" name="TextBox 47">
            <a:extLst>
              <a:ext uri="{FF2B5EF4-FFF2-40B4-BE49-F238E27FC236}">
                <a16:creationId xmlns:a16="http://schemas.microsoft.com/office/drawing/2014/main" id="{27C498A2-16EF-ECCF-55AB-106A4700D0F5}"/>
              </a:ext>
            </a:extLst>
          </p:cNvPr>
          <p:cNvSpPr txBox="1"/>
          <p:nvPr/>
        </p:nvSpPr>
        <p:spPr>
          <a:xfrm>
            <a:off x="394359" y="2294746"/>
            <a:ext cx="452594" cy="3831818"/>
          </a:xfrm>
          <a:prstGeom prst="rect">
            <a:avLst/>
          </a:prstGeom>
          <a:noFill/>
        </p:spPr>
        <p:txBody>
          <a:bodyPr wrap="square" rtlCol="0">
            <a:spAutoFit/>
          </a:bodyPr>
          <a:lstStyle/>
          <a:p>
            <a:endParaRPr lang="en-US" sz="800" b="1" i="1">
              <a:solidFill>
                <a:schemeClr val="tx2"/>
              </a:solidFill>
              <a:latin typeface="Avenir Book" panose="02000503020000020003" pitchFamily="2" charset="0"/>
            </a:endParaRPr>
          </a:p>
          <a:p>
            <a:r>
              <a:rPr lang="en-US" sz="1700" b="1" i="1">
                <a:solidFill>
                  <a:schemeClr val="tx2"/>
                </a:solidFill>
                <a:latin typeface="Avenir Book" panose="02000503020000020003" pitchFamily="2" charset="0"/>
              </a:rPr>
              <a:t>1.</a:t>
            </a:r>
          </a:p>
          <a:p>
            <a:endParaRPr lang="en-US" sz="1700" b="1" i="1">
              <a:solidFill>
                <a:schemeClr val="tx2"/>
              </a:solidFill>
              <a:latin typeface="Avenir Book" panose="02000503020000020003" pitchFamily="2" charset="0"/>
            </a:endParaRPr>
          </a:p>
          <a:p>
            <a:endParaRPr lang="en-US" sz="1700" b="1" i="1">
              <a:solidFill>
                <a:schemeClr val="tx2"/>
              </a:solidFill>
              <a:latin typeface="Avenir Book" panose="02000503020000020003" pitchFamily="2" charset="0"/>
            </a:endParaRPr>
          </a:p>
          <a:p>
            <a:endParaRPr lang="en-US" sz="1600" b="1" i="1">
              <a:solidFill>
                <a:schemeClr val="tx2"/>
              </a:solidFill>
              <a:latin typeface="Avenir Book" panose="02000503020000020003" pitchFamily="2" charset="0"/>
            </a:endParaRPr>
          </a:p>
          <a:p>
            <a:r>
              <a:rPr lang="en-US" sz="1700" b="1" i="1">
                <a:solidFill>
                  <a:schemeClr val="tx2"/>
                </a:solidFill>
                <a:latin typeface="Avenir Book" panose="02000503020000020003" pitchFamily="2" charset="0"/>
              </a:rPr>
              <a:t>2.</a:t>
            </a:r>
          </a:p>
          <a:p>
            <a:endParaRPr lang="en-US" sz="1700" b="1" i="1">
              <a:solidFill>
                <a:schemeClr val="tx2"/>
              </a:solidFill>
              <a:latin typeface="Avenir Book" panose="02000503020000020003" pitchFamily="2" charset="0"/>
            </a:endParaRPr>
          </a:p>
          <a:p>
            <a:endParaRPr lang="en-US" sz="1700" b="1" i="1">
              <a:solidFill>
                <a:schemeClr val="tx2"/>
              </a:solidFill>
              <a:latin typeface="Avenir Book" panose="02000503020000020003" pitchFamily="2" charset="0"/>
            </a:endParaRPr>
          </a:p>
          <a:p>
            <a:endParaRPr lang="en-US" sz="1600" b="1" i="1">
              <a:solidFill>
                <a:schemeClr val="tx2"/>
              </a:solidFill>
              <a:latin typeface="Avenir Book" panose="02000503020000020003" pitchFamily="2" charset="0"/>
            </a:endParaRPr>
          </a:p>
          <a:p>
            <a:r>
              <a:rPr lang="en-US" sz="1700" b="1" i="1">
                <a:solidFill>
                  <a:schemeClr val="tx2"/>
                </a:solidFill>
                <a:latin typeface="Avenir Book" panose="02000503020000020003" pitchFamily="2" charset="0"/>
              </a:rPr>
              <a:t>3.</a:t>
            </a:r>
          </a:p>
          <a:p>
            <a:endParaRPr lang="en-US" sz="1700" b="1" i="1">
              <a:solidFill>
                <a:schemeClr val="tx2"/>
              </a:solidFill>
              <a:latin typeface="Avenir Book" panose="02000503020000020003" pitchFamily="2" charset="0"/>
            </a:endParaRPr>
          </a:p>
          <a:p>
            <a:endParaRPr lang="en-US" sz="1700" b="1" i="1">
              <a:solidFill>
                <a:schemeClr val="tx2"/>
              </a:solidFill>
              <a:latin typeface="Avenir Book" panose="02000503020000020003" pitchFamily="2" charset="0"/>
            </a:endParaRPr>
          </a:p>
          <a:p>
            <a:endParaRPr lang="en-US" sz="1400" b="1" i="1">
              <a:solidFill>
                <a:schemeClr val="tx2"/>
              </a:solidFill>
              <a:latin typeface="Avenir Book" panose="02000503020000020003" pitchFamily="2" charset="0"/>
            </a:endParaRPr>
          </a:p>
          <a:p>
            <a:r>
              <a:rPr lang="en-US" sz="1700" b="1" i="1">
                <a:solidFill>
                  <a:schemeClr val="tx2"/>
                </a:solidFill>
                <a:latin typeface="Avenir Book" panose="02000503020000020003" pitchFamily="2" charset="0"/>
              </a:rPr>
              <a:t>4.</a:t>
            </a:r>
          </a:p>
          <a:p>
            <a:endParaRPr lang="en-US" sz="1700" b="1" i="1">
              <a:solidFill>
                <a:schemeClr val="tx2"/>
              </a:solidFill>
              <a:latin typeface="Avenir Book" panose="02000503020000020003" pitchFamily="2" charset="0"/>
            </a:endParaRPr>
          </a:p>
        </p:txBody>
      </p:sp>
      <p:cxnSp>
        <p:nvCxnSpPr>
          <p:cNvPr id="49" name="Straight Arrow Connector 48">
            <a:extLst>
              <a:ext uri="{FF2B5EF4-FFF2-40B4-BE49-F238E27FC236}">
                <a16:creationId xmlns:a16="http://schemas.microsoft.com/office/drawing/2014/main" id="{BFEE2204-5359-D84C-3B01-D8F8A9B32A28}"/>
              </a:ext>
            </a:extLst>
          </p:cNvPr>
          <p:cNvCxnSpPr>
            <a:cxnSpLocks/>
          </p:cNvCxnSpPr>
          <p:nvPr/>
        </p:nvCxnSpPr>
        <p:spPr>
          <a:xfrm>
            <a:off x="8370587" y="2730990"/>
            <a:ext cx="17299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18168BD-D3A3-EA7F-D202-EF0C789CFCBD}"/>
              </a:ext>
            </a:extLst>
          </p:cNvPr>
          <p:cNvCxnSpPr>
            <a:cxnSpLocks/>
          </p:cNvCxnSpPr>
          <p:nvPr/>
        </p:nvCxnSpPr>
        <p:spPr>
          <a:xfrm>
            <a:off x="8370587" y="4295031"/>
            <a:ext cx="17299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89BFB17-34C6-8201-1EB1-D886E1BF1BA2}"/>
              </a:ext>
            </a:extLst>
          </p:cNvPr>
          <p:cNvCxnSpPr>
            <a:cxnSpLocks/>
          </p:cNvCxnSpPr>
          <p:nvPr/>
        </p:nvCxnSpPr>
        <p:spPr>
          <a:xfrm>
            <a:off x="7670668" y="2575695"/>
            <a:ext cx="702014" cy="0"/>
          </a:xfrm>
          <a:prstGeom prst="straightConnector1">
            <a:avLst/>
          </a:prstGeom>
          <a:ln>
            <a:headEnd type="ova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A5CB17A-3DDA-31AF-AC50-CE3771CE7001}"/>
              </a:ext>
            </a:extLst>
          </p:cNvPr>
          <p:cNvCxnSpPr>
            <a:cxnSpLocks/>
          </p:cNvCxnSpPr>
          <p:nvPr/>
        </p:nvCxnSpPr>
        <p:spPr>
          <a:xfrm>
            <a:off x="8376953" y="2575695"/>
            <a:ext cx="0" cy="15529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A0D3A9C-6E4A-523A-DB1A-D4469A7AB890}"/>
              </a:ext>
            </a:extLst>
          </p:cNvPr>
          <p:cNvCxnSpPr>
            <a:cxnSpLocks/>
          </p:cNvCxnSpPr>
          <p:nvPr/>
        </p:nvCxnSpPr>
        <p:spPr>
          <a:xfrm>
            <a:off x="5472666" y="2579468"/>
            <a:ext cx="11328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FFFE3AF-67AB-A354-3F7F-5FF2D84FCEBF}"/>
              </a:ext>
            </a:extLst>
          </p:cNvPr>
          <p:cNvCxnSpPr>
            <a:cxnSpLocks/>
          </p:cNvCxnSpPr>
          <p:nvPr/>
        </p:nvCxnSpPr>
        <p:spPr>
          <a:xfrm>
            <a:off x="6059066" y="4016194"/>
            <a:ext cx="544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2CC93BE-0C83-5AFD-F080-70AE9A8F667D}"/>
              </a:ext>
            </a:extLst>
          </p:cNvPr>
          <p:cNvCxnSpPr>
            <a:cxnSpLocks/>
          </p:cNvCxnSpPr>
          <p:nvPr/>
        </p:nvCxnSpPr>
        <p:spPr>
          <a:xfrm>
            <a:off x="5472666" y="3579024"/>
            <a:ext cx="596044"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E332548-FC0A-9CFA-D674-42329966F1DE}"/>
              </a:ext>
            </a:extLst>
          </p:cNvPr>
          <p:cNvCxnSpPr>
            <a:cxnSpLocks/>
          </p:cNvCxnSpPr>
          <p:nvPr/>
        </p:nvCxnSpPr>
        <p:spPr>
          <a:xfrm>
            <a:off x="6058720" y="3576096"/>
            <a:ext cx="0" cy="448767"/>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9D335C1-5504-9F64-D542-C4B58881FB6E}"/>
              </a:ext>
            </a:extLst>
          </p:cNvPr>
          <p:cNvCxnSpPr>
            <a:cxnSpLocks/>
          </p:cNvCxnSpPr>
          <p:nvPr/>
        </p:nvCxnSpPr>
        <p:spPr>
          <a:xfrm>
            <a:off x="4625800" y="4655955"/>
            <a:ext cx="1442910"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49D545F-D76D-5FCE-B315-944D788CE8F5}"/>
              </a:ext>
            </a:extLst>
          </p:cNvPr>
          <p:cNvCxnSpPr>
            <a:cxnSpLocks/>
          </p:cNvCxnSpPr>
          <p:nvPr/>
        </p:nvCxnSpPr>
        <p:spPr>
          <a:xfrm>
            <a:off x="5402681" y="5684655"/>
            <a:ext cx="666029"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428FDC2-A6F9-0D88-8DB6-FBF17A682A4B}"/>
              </a:ext>
            </a:extLst>
          </p:cNvPr>
          <p:cNvCxnSpPr>
            <a:cxnSpLocks/>
          </p:cNvCxnSpPr>
          <p:nvPr/>
        </p:nvCxnSpPr>
        <p:spPr>
          <a:xfrm>
            <a:off x="6068710" y="4650557"/>
            <a:ext cx="0" cy="1034098"/>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BD49DC7-3179-BF14-21C7-0C25E7CB6CDF}"/>
              </a:ext>
            </a:extLst>
          </p:cNvPr>
          <p:cNvCxnSpPr>
            <a:cxnSpLocks/>
          </p:cNvCxnSpPr>
          <p:nvPr/>
        </p:nvCxnSpPr>
        <p:spPr>
          <a:xfrm flipH="1">
            <a:off x="7670668" y="5167606"/>
            <a:ext cx="706285" cy="0"/>
          </a:xfrm>
          <a:prstGeom prst="straightConnector1">
            <a:avLst/>
          </a:prstGeom>
          <a:ln>
            <a:headEnd type="none"/>
            <a:tailEnd type="ova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FCC80FA-CD46-2C01-C88C-F70D55DCE375}"/>
              </a:ext>
            </a:extLst>
          </p:cNvPr>
          <p:cNvCxnSpPr>
            <a:cxnSpLocks/>
          </p:cNvCxnSpPr>
          <p:nvPr/>
        </p:nvCxnSpPr>
        <p:spPr>
          <a:xfrm>
            <a:off x="10935919" y="2749708"/>
            <a:ext cx="865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D2D3DEE-FE74-FCB4-2689-5DA017B21EFA}"/>
              </a:ext>
            </a:extLst>
          </p:cNvPr>
          <p:cNvCxnSpPr>
            <a:cxnSpLocks/>
          </p:cNvCxnSpPr>
          <p:nvPr/>
        </p:nvCxnSpPr>
        <p:spPr>
          <a:xfrm>
            <a:off x="10955532" y="4295031"/>
            <a:ext cx="8861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3ED4635-FBB2-0E69-907A-82FCACCAB8A8}"/>
              </a:ext>
            </a:extLst>
          </p:cNvPr>
          <p:cNvCxnSpPr>
            <a:cxnSpLocks/>
          </p:cNvCxnSpPr>
          <p:nvPr/>
        </p:nvCxnSpPr>
        <p:spPr>
          <a:xfrm>
            <a:off x="7670668" y="4002270"/>
            <a:ext cx="699919" cy="0"/>
          </a:xfrm>
          <a:prstGeom prst="straightConnector1">
            <a:avLst/>
          </a:prstGeom>
          <a:ln>
            <a:headEnd type="oval"/>
            <a:tailEnd type="non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AB99513-B609-820B-93A4-BF541A1CCD53}"/>
              </a:ext>
            </a:extLst>
          </p:cNvPr>
          <p:cNvCxnSpPr>
            <a:cxnSpLocks/>
          </p:cNvCxnSpPr>
          <p:nvPr/>
        </p:nvCxnSpPr>
        <p:spPr>
          <a:xfrm>
            <a:off x="8370587" y="4002270"/>
            <a:ext cx="0" cy="292761"/>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pic>
        <p:nvPicPr>
          <p:cNvPr id="100" name="Graphic 99" descr="Internet with solid fill">
            <a:extLst>
              <a:ext uri="{FF2B5EF4-FFF2-40B4-BE49-F238E27FC236}">
                <a16:creationId xmlns:a16="http://schemas.microsoft.com/office/drawing/2014/main" id="{9269FCCC-B322-B10D-0047-8AA6BC7758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655110" y="4742047"/>
            <a:ext cx="914400" cy="914400"/>
          </a:xfrm>
          <a:prstGeom prst="rect">
            <a:avLst/>
          </a:prstGeom>
        </p:spPr>
      </p:pic>
      <p:sp>
        <p:nvSpPr>
          <p:cNvPr id="101" name="TextBox 100">
            <a:extLst>
              <a:ext uri="{FF2B5EF4-FFF2-40B4-BE49-F238E27FC236}">
                <a16:creationId xmlns:a16="http://schemas.microsoft.com/office/drawing/2014/main" id="{DBC1942E-B4F5-6DE1-A9BD-A0D5287F9AD7}"/>
              </a:ext>
            </a:extLst>
          </p:cNvPr>
          <p:cNvSpPr txBox="1"/>
          <p:nvPr/>
        </p:nvSpPr>
        <p:spPr>
          <a:xfrm>
            <a:off x="6086463" y="5540586"/>
            <a:ext cx="2063097" cy="461665"/>
          </a:xfrm>
          <a:prstGeom prst="rect">
            <a:avLst/>
          </a:prstGeom>
          <a:noFill/>
          <a:ln>
            <a:noFill/>
          </a:ln>
        </p:spPr>
        <p:txBody>
          <a:bodyPr wrap="square" lIns="91440" tIns="45720" rIns="91440" bIns="45720" rtlCol="0" anchor="ctr">
            <a:spAutoFit/>
          </a:bodyPr>
          <a:lstStyle/>
          <a:p>
            <a:pPr algn="ctr"/>
            <a:r>
              <a:rPr lang="en-US" sz="1200" b="1">
                <a:solidFill>
                  <a:schemeClr val="tx2"/>
                </a:solidFill>
                <a:latin typeface="Avenir Book"/>
                <a:cs typeface="Arial"/>
              </a:rPr>
              <a:t>BBBSEM </a:t>
            </a:r>
          </a:p>
          <a:p>
            <a:pPr algn="ctr"/>
            <a:r>
              <a:rPr lang="en-US" sz="1200" b="1">
                <a:solidFill>
                  <a:schemeClr val="tx2"/>
                </a:solidFill>
                <a:latin typeface="Avenir Book"/>
                <a:cs typeface="Arial"/>
              </a:rPr>
              <a:t>Website</a:t>
            </a:r>
          </a:p>
        </p:txBody>
      </p:sp>
      <p:cxnSp>
        <p:nvCxnSpPr>
          <p:cNvPr id="102" name="Straight Arrow Connector 101">
            <a:extLst>
              <a:ext uri="{FF2B5EF4-FFF2-40B4-BE49-F238E27FC236}">
                <a16:creationId xmlns:a16="http://schemas.microsoft.com/office/drawing/2014/main" id="{2541178B-3063-AEB6-66EF-47787A95E978}"/>
              </a:ext>
            </a:extLst>
          </p:cNvPr>
          <p:cNvCxnSpPr>
            <a:cxnSpLocks/>
          </p:cNvCxnSpPr>
          <p:nvPr/>
        </p:nvCxnSpPr>
        <p:spPr>
          <a:xfrm>
            <a:off x="6068710" y="5184550"/>
            <a:ext cx="527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E28AEF5-4FBD-536E-A00C-C0773C3ED24D}"/>
              </a:ext>
            </a:extLst>
          </p:cNvPr>
          <p:cNvSpPr txBox="1"/>
          <p:nvPr/>
        </p:nvSpPr>
        <p:spPr>
          <a:xfrm>
            <a:off x="9262656" y="3362977"/>
            <a:ext cx="2244858" cy="276999"/>
          </a:xfrm>
          <a:prstGeom prst="rect">
            <a:avLst/>
          </a:prstGeom>
          <a:noFill/>
          <a:ln>
            <a:noFill/>
          </a:ln>
        </p:spPr>
        <p:txBody>
          <a:bodyPr wrap="square" lIns="91440" tIns="45720" rIns="91440" bIns="45720" rtlCol="0" anchor="ctr">
            <a:spAutoFit/>
          </a:bodyPr>
          <a:lstStyle/>
          <a:p>
            <a:pPr algn="ctr"/>
            <a:r>
              <a:rPr lang="en-US" sz="1200" b="1">
                <a:solidFill>
                  <a:schemeClr val="tx2"/>
                </a:solidFill>
                <a:latin typeface="Avenir Book"/>
                <a:cs typeface="Arial"/>
                <a:hlinkClick r:id="rId19"/>
              </a:rPr>
              <a:t>Inquiry Form (Old)</a:t>
            </a:r>
            <a:endParaRPr lang="en-US" sz="1200" b="1">
              <a:solidFill>
                <a:schemeClr val="tx2"/>
              </a:solidFill>
              <a:latin typeface="Avenir Book"/>
              <a:cs typeface="Arial"/>
            </a:endParaRPr>
          </a:p>
        </p:txBody>
      </p:sp>
      <p:sp>
        <p:nvSpPr>
          <p:cNvPr id="10" name="Shape 9">
            <a:extLst>
              <a:ext uri="{FF2B5EF4-FFF2-40B4-BE49-F238E27FC236}">
                <a16:creationId xmlns:a16="http://schemas.microsoft.com/office/drawing/2014/main" id="{7123B136-9C27-8AFB-A603-C45BA350C578}"/>
              </a:ext>
            </a:extLst>
          </p:cNvPr>
          <p:cNvSpPr/>
          <p:nvPr/>
        </p:nvSpPr>
        <p:spPr>
          <a:xfrm rot="16200000">
            <a:off x="9955470" y="3724584"/>
            <a:ext cx="859229" cy="1140895"/>
          </a:xfrm>
          <a:prstGeom prst="funnel">
            <a:avLst/>
          </a:prstGeom>
          <a:solidFill>
            <a:schemeClr val="bg1">
              <a:lumMod val="65000"/>
              <a:alpha val="4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1" name="Shape 10">
            <a:extLst>
              <a:ext uri="{FF2B5EF4-FFF2-40B4-BE49-F238E27FC236}">
                <a16:creationId xmlns:a16="http://schemas.microsoft.com/office/drawing/2014/main" id="{27B968FD-0E73-3BE2-3D60-6069B9C52982}"/>
              </a:ext>
            </a:extLst>
          </p:cNvPr>
          <p:cNvSpPr/>
          <p:nvPr/>
        </p:nvSpPr>
        <p:spPr>
          <a:xfrm rot="16200000">
            <a:off x="9935859" y="5126502"/>
            <a:ext cx="859229" cy="1140895"/>
          </a:xfrm>
          <a:prstGeom prst="funnel">
            <a:avLst/>
          </a:prstGeom>
          <a:solidFill>
            <a:schemeClr val="bg1">
              <a:lumMod val="65000"/>
              <a:alpha val="4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US"/>
          </a:p>
        </p:txBody>
      </p:sp>
      <p:cxnSp>
        <p:nvCxnSpPr>
          <p:cNvPr id="14" name="Straight Arrow Connector 13">
            <a:extLst>
              <a:ext uri="{FF2B5EF4-FFF2-40B4-BE49-F238E27FC236}">
                <a16:creationId xmlns:a16="http://schemas.microsoft.com/office/drawing/2014/main" id="{E505B301-72A2-622E-B41B-2EA33C30A13A}"/>
              </a:ext>
            </a:extLst>
          </p:cNvPr>
          <p:cNvCxnSpPr>
            <a:cxnSpLocks/>
          </p:cNvCxnSpPr>
          <p:nvPr/>
        </p:nvCxnSpPr>
        <p:spPr>
          <a:xfrm>
            <a:off x="10935919" y="5704474"/>
            <a:ext cx="8861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CA14DD3-2617-AD69-22EE-B5BEBDD40577}"/>
              </a:ext>
            </a:extLst>
          </p:cNvPr>
          <p:cNvCxnSpPr>
            <a:cxnSpLocks/>
          </p:cNvCxnSpPr>
          <p:nvPr/>
        </p:nvCxnSpPr>
        <p:spPr>
          <a:xfrm>
            <a:off x="8370586" y="5698982"/>
            <a:ext cx="17299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9C08B12-2665-97D5-FD11-62441A5CEC97}"/>
              </a:ext>
            </a:extLst>
          </p:cNvPr>
          <p:cNvCxnSpPr>
            <a:cxnSpLocks/>
          </p:cNvCxnSpPr>
          <p:nvPr/>
        </p:nvCxnSpPr>
        <p:spPr>
          <a:xfrm>
            <a:off x="8376953" y="5167606"/>
            <a:ext cx="0" cy="536868"/>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109197F-3B7B-1257-683A-E5E15A6D4205}"/>
              </a:ext>
            </a:extLst>
          </p:cNvPr>
          <p:cNvSpPr/>
          <p:nvPr/>
        </p:nvSpPr>
        <p:spPr>
          <a:xfrm>
            <a:off x="1269712" y="1004979"/>
            <a:ext cx="10237260" cy="56717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2"/>
                </a:solidFill>
                <a:latin typeface="Avenir Book" panose="02000503020000020003"/>
              </a:rPr>
              <a:t>Through analysis of the various entries to the funnel, we identified potential problems with the option</a:t>
            </a:r>
            <a:r>
              <a:rPr lang="en-US" sz="1600" b="1">
                <a:solidFill>
                  <a:schemeClr val="tx2"/>
                </a:solidFill>
                <a:latin typeface="Avenir Book" panose="02000503020000020003"/>
              </a:rPr>
              <a:t> </a:t>
            </a:r>
            <a:r>
              <a:rPr lang="en-US" sz="1600">
                <a:solidFill>
                  <a:schemeClr val="tx2"/>
                </a:solidFill>
                <a:latin typeface="Avenir Book" panose="02000503020000020003"/>
              </a:rPr>
              <a:t>to </a:t>
            </a:r>
            <a:r>
              <a:rPr lang="en-US" sz="1600" b="1">
                <a:solidFill>
                  <a:schemeClr val="tx2"/>
                </a:solidFill>
                <a:latin typeface="Avenir Book" panose="02000503020000020003"/>
              </a:rPr>
              <a:t>RSVP after an event</a:t>
            </a:r>
            <a:r>
              <a:rPr lang="en-US" sz="1600">
                <a:solidFill>
                  <a:schemeClr val="tx2"/>
                </a:solidFill>
                <a:latin typeface="Avenir Book" panose="02000503020000020003"/>
              </a:rPr>
              <a:t> and an </a:t>
            </a:r>
            <a:r>
              <a:rPr lang="en-US" sz="1600" b="1">
                <a:solidFill>
                  <a:schemeClr val="tx2"/>
                </a:solidFill>
                <a:latin typeface="Avenir Book" panose="02000503020000020003"/>
              </a:rPr>
              <a:t>inefficient handoff </a:t>
            </a:r>
            <a:r>
              <a:rPr lang="en-US" sz="1600">
                <a:solidFill>
                  <a:schemeClr val="tx2"/>
                </a:solidFill>
                <a:latin typeface="Avenir Book" panose="02000503020000020003"/>
              </a:rPr>
              <a:t>from CEE to CRS</a:t>
            </a:r>
            <a:r>
              <a:rPr lang="en-US" sz="1600" b="1">
                <a:solidFill>
                  <a:schemeClr val="tx2"/>
                </a:solidFill>
                <a:latin typeface="Avenir Book" panose="02000503020000020003"/>
              </a:rPr>
              <a:t> </a:t>
            </a:r>
            <a:r>
              <a:rPr lang="en-US" sz="1600">
                <a:solidFill>
                  <a:schemeClr val="tx2"/>
                </a:solidFill>
                <a:latin typeface="Avenir Book" panose="02000503020000020003"/>
              </a:rPr>
              <a:t>after filling in the inquiry form.</a:t>
            </a:r>
            <a:endParaRPr lang="en-US" sz="1600" b="1">
              <a:solidFill>
                <a:schemeClr val="tx2"/>
              </a:solidFill>
              <a:latin typeface="Avenir Book" panose="02000503020000020003"/>
            </a:endParaRPr>
          </a:p>
        </p:txBody>
      </p:sp>
      <p:sp>
        <p:nvSpPr>
          <p:cNvPr id="13" name="TextBox 12">
            <a:extLst>
              <a:ext uri="{FF2B5EF4-FFF2-40B4-BE49-F238E27FC236}">
                <a16:creationId xmlns:a16="http://schemas.microsoft.com/office/drawing/2014/main" id="{713A3FF6-0740-6A26-57C9-CE83C9395619}"/>
              </a:ext>
            </a:extLst>
          </p:cNvPr>
          <p:cNvSpPr txBox="1"/>
          <p:nvPr/>
        </p:nvSpPr>
        <p:spPr>
          <a:xfrm>
            <a:off x="1306495" y="6511363"/>
            <a:ext cx="3766294" cy="230832"/>
          </a:xfrm>
          <a:prstGeom prst="rect">
            <a:avLst/>
          </a:prstGeom>
          <a:noFill/>
        </p:spPr>
        <p:txBody>
          <a:bodyPr wrap="square" rtlCol="0">
            <a:spAutoFit/>
          </a:bodyPr>
          <a:lstStyle/>
          <a:p>
            <a:r>
              <a:rPr lang="en-US" sz="900" i="1">
                <a:solidFill>
                  <a:schemeClr val="accent2"/>
                </a:solidFill>
                <a:latin typeface="Avenir Book" panose="02000503020000020003" pitchFamily="2" charset="0"/>
              </a:rPr>
              <a:t>1, 2, 3, 4, 5: Refer to Appendix D</a:t>
            </a:r>
          </a:p>
        </p:txBody>
      </p:sp>
    </p:spTree>
    <p:extLst>
      <p:ext uri="{BB962C8B-B14F-4D97-AF65-F5344CB8AC3E}">
        <p14:creationId xmlns:p14="http://schemas.microsoft.com/office/powerpoint/2010/main" val="3209593683"/>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4321DB-57C4-451B-DB1C-14F0D39526A5}"/>
              </a:ext>
            </a:extLst>
          </p:cNvPr>
          <p:cNvSpPr>
            <a:spLocks noGrp="1"/>
          </p:cNvSpPr>
          <p:nvPr>
            <p:ph type="body" sz="quarter" idx="10"/>
          </p:nvPr>
        </p:nvSpPr>
        <p:spPr>
          <a:xfrm>
            <a:off x="997057" y="225896"/>
            <a:ext cx="10634133" cy="609545"/>
          </a:xfrm>
        </p:spPr>
        <p:txBody>
          <a:bodyPr/>
          <a:lstStyle/>
          <a:p>
            <a:r>
              <a:rPr lang="en-US" b="1"/>
              <a:t>Utilizing BBBSEM’s Salesforce Flows, IUCG organized all VIP flows to display communication frequency and illustrate interview confirmation exit and corresponding flow</a:t>
            </a:r>
          </a:p>
        </p:txBody>
      </p:sp>
      <p:sp>
        <p:nvSpPr>
          <p:cNvPr id="3" name="Slide Number Placeholder 2">
            <a:extLst>
              <a:ext uri="{FF2B5EF4-FFF2-40B4-BE49-F238E27FC236}">
                <a16:creationId xmlns:a16="http://schemas.microsoft.com/office/drawing/2014/main" id="{E559A850-0CF0-C077-3FC9-A9ECDB87D5F9}"/>
              </a:ext>
            </a:extLst>
          </p:cNvPr>
          <p:cNvSpPr>
            <a:spLocks noGrp="1"/>
          </p:cNvSpPr>
          <p:nvPr>
            <p:ph type="sldNum" sz="quarter" idx="12"/>
          </p:nvPr>
        </p:nvSpPr>
        <p:spPr/>
        <p:txBody>
          <a:bodyPr/>
          <a:lstStyle/>
          <a:p>
            <a:fld id="{3E42D4C3-81CA-9A44-B950-E18D344B504E}" type="slidenum">
              <a:rPr lang="en-US" smtClean="0"/>
              <a:pPr/>
              <a:t>7</a:t>
            </a:fld>
            <a:endParaRPr lang="en-US"/>
          </a:p>
        </p:txBody>
      </p:sp>
      <p:sp>
        <p:nvSpPr>
          <p:cNvPr id="62" name="Chevron 61">
            <a:extLst>
              <a:ext uri="{FF2B5EF4-FFF2-40B4-BE49-F238E27FC236}">
                <a16:creationId xmlns:a16="http://schemas.microsoft.com/office/drawing/2014/main" id="{F106AC58-51FD-010D-5FDD-2024E91746B6}"/>
              </a:ext>
            </a:extLst>
          </p:cNvPr>
          <p:cNvSpPr/>
          <p:nvPr/>
        </p:nvSpPr>
        <p:spPr>
          <a:xfrm rot="5400000">
            <a:off x="858731" y="4122518"/>
            <a:ext cx="983485" cy="1248657"/>
          </a:xfrm>
          <a:prstGeom prst="chevron">
            <a:avLst>
              <a:gd name="adj" fmla="val 1852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CC741BC6-D1CC-C5A0-4F55-4302001B95D7}"/>
              </a:ext>
            </a:extLst>
          </p:cNvPr>
          <p:cNvSpPr txBox="1"/>
          <p:nvPr/>
        </p:nvSpPr>
        <p:spPr>
          <a:xfrm>
            <a:off x="726015" y="4556645"/>
            <a:ext cx="1248657" cy="461665"/>
          </a:xfrm>
          <a:prstGeom prst="rect">
            <a:avLst/>
          </a:prstGeom>
          <a:noFill/>
        </p:spPr>
        <p:txBody>
          <a:bodyPr wrap="square" rtlCol="0">
            <a:spAutoFit/>
          </a:bodyPr>
          <a:lstStyle/>
          <a:p>
            <a:pPr algn="ctr"/>
            <a:r>
              <a:rPr lang="en-US" sz="1200" i="1">
                <a:solidFill>
                  <a:schemeClr val="tx2"/>
                </a:solidFill>
                <a:latin typeface="Avenir Book" panose="02000503020000020003" pitchFamily="2" charset="0"/>
              </a:rPr>
              <a:t>VIP mentor outreach 3</a:t>
            </a:r>
            <a:r>
              <a:rPr lang="en-US" sz="1200" i="1" baseline="30000">
                <a:solidFill>
                  <a:schemeClr val="tx2"/>
                </a:solidFill>
                <a:latin typeface="Avenir Book" panose="02000503020000020003" pitchFamily="2" charset="0"/>
              </a:rPr>
              <a:t>3</a:t>
            </a:r>
            <a:endParaRPr lang="en-US" sz="1200" i="1">
              <a:solidFill>
                <a:schemeClr val="tx2"/>
              </a:solidFill>
              <a:latin typeface="Avenir Book" panose="02000503020000020003" pitchFamily="2" charset="0"/>
            </a:endParaRPr>
          </a:p>
        </p:txBody>
      </p:sp>
      <p:sp>
        <p:nvSpPr>
          <p:cNvPr id="77" name="TextBox 76">
            <a:extLst>
              <a:ext uri="{FF2B5EF4-FFF2-40B4-BE49-F238E27FC236}">
                <a16:creationId xmlns:a16="http://schemas.microsoft.com/office/drawing/2014/main" id="{A211E8DA-ED7D-D5C4-4699-A7A5F14D8909}"/>
              </a:ext>
            </a:extLst>
          </p:cNvPr>
          <p:cNvSpPr txBox="1"/>
          <p:nvPr/>
        </p:nvSpPr>
        <p:spPr>
          <a:xfrm>
            <a:off x="673622" y="3982077"/>
            <a:ext cx="734747" cy="276999"/>
          </a:xfrm>
          <a:prstGeom prst="rect">
            <a:avLst/>
          </a:prstGeom>
          <a:noFill/>
        </p:spPr>
        <p:txBody>
          <a:bodyPr wrap="square" rtlCol="0">
            <a:spAutoFit/>
          </a:bodyPr>
          <a:lstStyle/>
          <a:p>
            <a:pPr algn="ctr"/>
            <a:r>
              <a:rPr lang="en-US" sz="600" i="1">
                <a:solidFill>
                  <a:schemeClr val="bg1"/>
                </a:solidFill>
                <a:latin typeface="Avenir Book" panose="02000503020000020003" pitchFamily="2" charset="0"/>
              </a:rPr>
              <a:t>VIP Mentor SMS 2</a:t>
            </a:r>
          </a:p>
        </p:txBody>
      </p:sp>
      <p:pic>
        <p:nvPicPr>
          <p:cNvPr id="79" name="Graphic 78" descr="Envelope with solid fill">
            <a:extLst>
              <a:ext uri="{FF2B5EF4-FFF2-40B4-BE49-F238E27FC236}">
                <a16:creationId xmlns:a16="http://schemas.microsoft.com/office/drawing/2014/main" id="{7B0C19C5-E223-5BD5-D4E1-6C305FD254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83259" y="4318037"/>
            <a:ext cx="285384" cy="285384"/>
          </a:xfrm>
          <a:prstGeom prst="rect">
            <a:avLst/>
          </a:prstGeom>
        </p:spPr>
      </p:pic>
      <p:sp>
        <p:nvSpPr>
          <p:cNvPr id="178" name="Chevron 177">
            <a:extLst>
              <a:ext uri="{FF2B5EF4-FFF2-40B4-BE49-F238E27FC236}">
                <a16:creationId xmlns:a16="http://schemas.microsoft.com/office/drawing/2014/main" id="{BFA970BB-6CD6-1C08-33A5-95E20AA8C11D}"/>
              </a:ext>
            </a:extLst>
          </p:cNvPr>
          <p:cNvSpPr/>
          <p:nvPr/>
        </p:nvSpPr>
        <p:spPr>
          <a:xfrm rot="5400000">
            <a:off x="1161486" y="4677527"/>
            <a:ext cx="378625" cy="1242627"/>
          </a:xfrm>
          <a:prstGeom prst="chevron">
            <a:avLst>
              <a:gd name="adj" fmla="val 487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9" name="TextBox 178">
            <a:extLst>
              <a:ext uri="{FF2B5EF4-FFF2-40B4-BE49-F238E27FC236}">
                <a16:creationId xmlns:a16="http://schemas.microsoft.com/office/drawing/2014/main" id="{826D64AC-5707-B98F-DB22-E28903AD764C}"/>
              </a:ext>
            </a:extLst>
          </p:cNvPr>
          <p:cNvSpPr txBox="1"/>
          <p:nvPr/>
        </p:nvSpPr>
        <p:spPr>
          <a:xfrm>
            <a:off x="761170" y="5259108"/>
            <a:ext cx="1163887" cy="230832"/>
          </a:xfrm>
          <a:prstGeom prst="rect">
            <a:avLst/>
          </a:prstGeom>
          <a:noFill/>
        </p:spPr>
        <p:txBody>
          <a:bodyPr wrap="square" rtlCol="0">
            <a:spAutoFit/>
          </a:bodyPr>
          <a:lstStyle/>
          <a:p>
            <a:pPr algn="ctr"/>
            <a:r>
              <a:rPr lang="en-US" sz="900" i="1">
                <a:solidFill>
                  <a:schemeClr val="tx2"/>
                </a:solidFill>
                <a:latin typeface="Avenir Book" panose="02000503020000020003" pitchFamily="2" charset="0"/>
              </a:rPr>
              <a:t>Call</a:t>
            </a:r>
          </a:p>
        </p:txBody>
      </p:sp>
      <p:pic>
        <p:nvPicPr>
          <p:cNvPr id="186" name="Graphic 185" descr="Speaker phone with solid fill">
            <a:extLst>
              <a:ext uri="{FF2B5EF4-FFF2-40B4-BE49-F238E27FC236}">
                <a16:creationId xmlns:a16="http://schemas.microsoft.com/office/drawing/2014/main" id="{06ED0192-4E3F-D030-EC46-C48ADD8D68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57659" y="5135274"/>
            <a:ext cx="203371" cy="203371"/>
          </a:xfrm>
          <a:prstGeom prst="rect">
            <a:avLst/>
          </a:prstGeom>
        </p:spPr>
      </p:pic>
      <p:pic>
        <p:nvPicPr>
          <p:cNvPr id="194" name="Picture 193" descr="A red rectangle on a white background&#10;&#10;Description automatically generated">
            <a:extLst>
              <a:ext uri="{FF2B5EF4-FFF2-40B4-BE49-F238E27FC236}">
                <a16:creationId xmlns:a16="http://schemas.microsoft.com/office/drawing/2014/main" id="{0DB14E66-C2E1-ADA9-3C48-01BE3880C5DB}"/>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9916" b="89451" l="9005" r="98815">
                        <a14:foregroundMark x1="9005" y1="10970" x2="9005" y2="10970"/>
                        <a14:foregroundMark x1="95261" y1="39662" x2="95261" y2="39662"/>
                        <a14:foregroundMark x1="98815" y1="33755" x2="98815" y2="33755"/>
                      </a14:backgroundRemoval>
                    </a14:imgEffect>
                  </a14:imgLayer>
                </a14:imgProps>
              </a:ext>
            </a:extLst>
          </a:blip>
          <a:srcRect l="6355" t="6735" b="21666"/>
          <a:stretch/>
        </p:blipFill>
        <p:spPr>
          <a:xfrm>
            <a:off x="729485" y="5352465"/>
            <a:ext cx="618184" cy="539564"/>
          </a:xfrm>
          <a:prstGeom prst="rect">
            <a:avLst/>
          </a:prstGeom>
        </p:spPr>
      </p:pic>
      <p:sp>
        <p:nvSpPr>
          <p:cNvPr id="195" name="TextBox 194">
            <a:extLst>
              <a:ext uri="{FF2B5EF4-FFF2-40B4-BE49-F238E27FC236}">
                <a16:creationId xmlns:a16="http://schemas.microsoft.com/office/drawing/2014/main" id="{CA49FD60-BDE5-5575-8870-0740D96AC8A7}"/>
              </a:ext>
            </a:extLst>
          </p:cNvPr>
          <p:cNvSpPr txBox="1"/>
          <p:nvPr/>
        </p:nvSpPr>
        <p:spPr>
          <a:xfrm>
            <a:off x="676700" y="5495223"/>
            <a:ext cx="734747" cy="276999"/>
          </a:xfrm>
          <a:prstGeom prst="rect">
            <a:avLst/>
          </a:prstGeom>
          <a:noFill/>
        </p:spPr>
        <p:txBody>
          <a:bodyPr wrap="square" rtlCol="0">
            <a:spAutoFit/>
          </a:bodyPr>
          <a:lstStyle/>
          <a:p>
            <a:pPr algn="ctr"/>
            <a:r>
              <a:rPr lang="en-US" sz="600" i="1">
                <a:solidFill>
                  <a:schemeClr val="bg1"/>
                </a:solidFill>
                <a:latin typeface="Avenir Book" panose="02000503020000020003" pitchFamily="2" charset="0"/>
              </a:rPr>
              <a:t>VIP mentor SMS 3</a:t>
            </a:r>
          </a:p>
        </p:txBody>
      </p:sp>
      <p:pic>
        <p:nvPicPr>
          <p:cNvPr id="196" name="Graphic 195" descr="Chat bubble with solid fill">
            <a:extLst>
              <a:ext uri="{FF2B5EF4-FFF2-40B4-BE49-F238E27FC236}">
                <a16:creationId xmlns:a16="http://schemas.microsoft.com/office/drawing/2014/main" id="{BC4DD309-5A18-ED6A-0D63-7A6FBB5EEF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5856" y="5403025"/>
            <a:ext cx="145286" cy="145286"/>
          </a:xfrm>
          <a:prstGeom prst="rect">
            <a:avLst/>
          </a:prstGeom>
        </p:spPr>
      </p:pic>
      <p:pic>
        <p:nvPicPr>
          <p:cNvPr id="202" name="Picture 201" descr="A red rectangle on a white background&#10;&#10;Description automatically generated">
            <a:extLst>
              <a:ext uri="{FF2B5EF4-FFF2-40B4-BE49-F238E27FC236}">
                <a16:creationId xmlns:a16="http://schemas.microsoft.com/office/drawing/2014/main" id="{724945B7-3F6F-4ABB-10D3-A48958FB3714}"/>
              </a:ext>
            </a:extLst>
          </p:cNvPr>
          <p:cNvPicPr>
            <a:picLocks noChangeAspect="1"/>
          </p:cNvPicPr>
          <p:nvPr/>
        </p:nvPicPr>
        <p:blipFill rotWithShape="1">
          <a:blip r:embed="rId8">
            <a:extLst>
              <a:ext uri="{BEBA8EAE-BF5A-486C-A8C5-ECC9F3942E4B}">
                <a14:imgProps xmlns:a14="http://schemas.microsoft.com/office/drawing/2010/main">
                  <a14:imgLayer r:embed="rId12">
                    <a14:imgEffect>
                      <a14:backgroundRemoval t="9916" b="89451" l="9005" r="98815">
                        <a14:foregroundMark x1="9005" y1="10970" x2="9005" y2="10970"/>
                        <a14:foregroundMark x1="95261" y1="39662" x2="95261" y2="39662"/>
                        <a14:foregroundMark x1="98815" y1="33755" x2="98815" y2="33755"/>
                      </a14:backgroundRemoval>
                    </a14:imgEffect>
                  </a14:imgLayer>
                </a14:imgProps>
              </a:ext>
            </a:extLst>
          </a:blip>
          <a:srcRect l="6355" t="6735" b="21666"/>
          <a:stretch/>
        </p:blipFill>
        <p:spPr>
          <a:xfrm>
            <a:off x="735226" y="2323515"/>
            <a:ext cx="618184" cy="539564"/>
          </a:xfrm>
          <a:prstGeom prst="rect">
            <a:avLst/>
          </a:prstGeom>
        </p:spPr>
      </p:pic>
      <p:sp>
        <p:nvSpPr>
          <p:cNvPr id="203" name="TextBox 202">
            <a:extLst>
              <a:ext uri="{FF2B5EF4-FFF2-40B4-BE49-F238E27FC236}">
                <a16:creationId xmlns:a16="http://schemas.microsoft.com/office/drawing/2014/main" id="{618C3E13-2FB7-A0F7-0967-4F1DAD321391}"/>
              </a:ext>
            </a:extLst>
          </p:cNvPr>
          <p:cNvSpPr txBox="1"/>
          <p:nvPr/>
        </p:nvSpPr>
        <p:spPr>
          <a:xfrm>
            <a:off x="682441" y="2466273"/>
            <a:ext cx="734747" cy="276999"/>
          </a:xfrm>
          <a:prstGeom prst="rect">
            <a:avLst/>
          </a:prstGeom>
          <a:noFill/>
        </p:spPr>
        <p:txBody>
          <a:bodyPr wrap="square" rtlCol="0">
            <a:spAutoFit/>
          </a:bodyPr>
          <a:lstStyle/>
          <a:p>
            <a:pPr algn="ctr"/>
            <a:r>
              <a:rPr lang="en-US" sz="600" i="1">
                <a:solidFill>
                  <a:schemeClr val="bg1"/>
                </a:solidFill>
                <a:latin typeface="Avenir Book" panose="02000503020000020003" pitchFamily="2" charset="0"/>
              </a:rPr>
              <a:t>VIP mentor SMS 1</a:t>
            </a:r>
          </a:p>
        </p:txBody>
      </p:sp>
      <p:pic>
        <p:nvPicPr>
          <p:cNvPr id="204" name="Graphic 203" descr="Chat bubble with solid fill">
            <a:extLst>
              <a:ext uri="{FF2B5EF4-FFF2-40B4-BE49-F238E27FC236}">
                <a16:creationId xmlns:a16="http://schemas.microsoft.com/office/drawing/2014/main" id="{60118A3E-F81F-2FB8-4EB1-C117CD7061D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597" y="2374075"/>
            <a:ext cx="145286" cy="145286"/>
          </a:xfrm>
          <a:prstGeom prst="rect">
            <a:avLst/>
          </a:prstGeom>
        </p:spPr>
      </p:pic>
      <p:sp>
        <p:nvSpPr>
          <p:cNvPr id="208" name="Chevron 207">
            <a:extLst>
              <a:ext uri="{FF2B5EF4-FFF2-40B4-BE49-F238E27FC236}">
                <a16:creationId xmlns:a16="http://schemas.microsoft.com/office/drawing/2014/main" id="{6C6B3611-0409-70A1-81CC-9EDA9E69CE48}"/>
              </a:ext>
            </a:extLst>
          </p:cNvPr>
          <p:cNvSpPr/>
          <p:nvPr/>
        </p:nvSpPr>
        <p:spPr>
          <a:xfrm rot="5400000">
            <a:off x="860262" y="1329116"/>
            <a:ext cx="983485" cy="1242496"/>
          </a:xfrm>
          <a:prstGeom prst="chevron">
            <a:avLst>
              <a:gd name="adj" fmla="val 1852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9" name="TextBox 208">
            <a:extLst>
              <a:ext uri="{FF2B5EF4-FFF2-40B4-BE49-F238E27FC236}">
                <a16:creationId xmlns:a16="http://schemas.microsoft.com/office/drawing/2014/main" id="{964EE1D4-4CF2-FECF-83AB-7F31BBA5C183}"/>
              </a:ext>
            </a:extLst>
          </p:cNvPr>
          <p:cNvSpPr txBox="1"/>
          <p:nvPr/>
        </p:nvSpPr>
        <p:spPr>
          <a:xfrm>
            <a:off x="743357" y="1763009"/>
            <a:ext cx="1217127" cy="461665"/>
          </a:xfrm>
          <a:prstGeom prst="rect">
            <a:avLst/>
          </a:prstGeom>
          <a:noFill/>
        </p:spPr>
        <p:txBody>
          <a:bodyPr wrap="square" rtlCol="0">
            <a:spAutoFit/>
          </a:bodyPr>
          <a:lstStyle/>
          <a:p>
            <a:pPr algn="ctr"/>
            <a:r>
              <a:rPr lang="en-US" sz="1200" i="1">
                <a:solidFill>
                  <a:schemeClr val="tx2"/>
                </a:solidFill>
                <a:latin typeface="Avenir Book" panose="02000503020000020003" pitchFamily="2" charset="0"/>
              </a:rPr>
              <a:t>VIP mentor outreach 1</a:t>
            </a:r>
            <a:r>
              <a:rPr lang="en-US" sz="1200" i="1" baseline="30000">
                <a:solidFill>
                  <a:schemeClr val="tx2"/>
                </a:solidFill>
                <a:latin typeface="Avenir Book" panose="02000503020000020003" pitchFamily="2" charset="0"/>
              </a:rPr>
              <a:t>3</a:t>
            </a:r>
            <a:endParaRPr lang="en-US" sz="1200" i="1">
              <a:solidFill>
                <a:schemeClr val="tx2"/>
              </a:solidFill>
              <a:latin typeface="Avenir Book" panose="02000503020000020003" pitchFamily="2" charset="0"/>
            </a:endParaRPr>
          </a:p>
        </p:txBody>
      </p:sp>
      <p:pic>
        <p:nvPicPr>
          <p:cNvPr id="210" name="Graphic 209" descr="Envelope with solid fill">
            <a:extLst>
              <a:ext uri="{FF2B5EF4-FFF2-40B4-BE49-F238E27FC236}">
                <a16:creationId xmlns:a16="http://schemas.microsoft.com/office/drawing/2014/main" id="{B50E252B-F6EC-C323-52A0-9EDC9F6EE4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87869" y="1522861"/>
            <a:ext cx="285384" cy="285384"/>
          </a:xfrm>
          <a:prstGeom prst="rect">
            <a:avLst/>
          </a:prstGeom>
        </p:spPr>
      </p:pic>
      <p:sp>
        <p:nvSpPr>
          <p:cNvPr id="211" name="Chevron 210">
            <a:extLst>
              <a:ext uri="{FF2B5EF4-FFF2-40B4-BE49-F238E27FC236}">
                <a16:creationId xmlns:a16="http://schemas.microsoft.com/office/drawing/2014/main" id="{9B0ADC2C-BE84-CC3D-AB18-0413ED1C2034}"/>
              </a:ext>
            </a:extLst>
          </p:cNvPr>
          <p:cNvSpPr/>
          <p:nvPr/>
        </p:nvSpPr>
        <p:spPr>
          <a:xfrm rot="5400000">
            <a:off x="858601" y="2610242"/>
            <a:ext cx="983485" cy="1248657"/>
          </a:xfrm>
          <a:prstGeom prst="chevron">
            <a:avLst>
              <a:gd name="adj" fmla="val 1852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2" name="TextBox 211">
            <a:extLst>
              <a:ext uri="{FF2B5EF4-FFF2-40B4-BE49-F238E27FC236}">
                <a16:creationId xmlns:a16="http://schemas.microsoft.com/office/drawing/2014/main" id="{5A26058B-8FB4-7590-F757-7A60477A7DE0}"/>
              </a:ext>
            </a:extLst>
          </p:cNvPr>
          <p:cNvSpPr txBox="1"/>
          <p:nvPr/>
        </p:nvSpPr>
        <p:spPr>
          <a:xfrm>
            <a:off x="725885" y="3044369"/>
            <a:ext cx="1248657" cy="461665"/>
          </a:xfrm>
          <a:prstGeom prst="rect">
            <a:avLst/>
          </a:prstGeom>
          <a:noFill/>
        </p:spPr>
        <p:txBody>
          <a:bodyPr wrap="square" rtlCol="0">
            <a:spAutoFit/>
          </a:bodyPr>
          <a:lstStyle/>
          <a:p>
            <a:pPr algn="ctr"/>
            <a:r>
              <a:rPr lang="en-US" sz="1200" i="1">
                <a:solidFill>
                  <a:schemeClr val="tx2"/>
                </a:solidFill>
                <a:latin typeface="Avenir Book" panose="02000503020000020003" pitchFamily="2" charset="0"/>
              </a:rPr>
              <a:t>VIP mentor outreach 2</a:t>
            </a:r>
            <a:r>
              <a:rPr lang="en-US" sz="1200" i="1" baseline="30000">
                <a:solidFill>
                  <a:schemeClr val="tx2"/>
                </a:solidFill>
                <a:latin typeface="Avenir Book" panose="02000503020000020003" pitchFamily="2" charset="0"/>
              </a:rPr>
              <a:t>3</a:t>
            </a:r>
            <a:endParaRPr lang="en-US" sz="1200" i="1">
              <a:solidFill>
                <a:schemeClr val="tx2"/>
              </a:solidFill>
              <a:latin typeface="Avenir Book" panose="02000503020000020003" pitchFamily="2" charset="0"/>
            </a:endParaRPr>
          </a:p>
        </p:txBody>
      </p:sp>
      <p:pic>
        <p:nvPicPr>
          <p:cNvPr id="213" name="Graphic 212" descr="Envelope with solid fill">
            <a:extLst>
              <a:ext uri="{FF2B5EF4-FFF2-40B4-BE49-F238E27FC236}">
                <a16:creationId xmlns:a16="http://schemas.microsoft.com/office/drawing/2014/main" id="{88C71A41-C169-BB15-00CD-2077F79A69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83129" y="2805761"/>
            <a:ext cx="285384" cy="285384"/>
          </a:xfrm>
          <a:prstGeom prst="rect">
            <a:avLst/>
          </a:prstGeom>
        </p:spPr>
      </p:pic>
      <p:sp>
        <p:nvSpPr>
          <p:cNvPr id="214" name="Chevron 213">
            <a:extLst>
              <a:ext uri="{FF2B5EF4-FFF2-40B4-BE49-F238E27FC236}">
                <a16:creationId xmlns:a16="http://schemas.microsoft.com/office/drawing/2014/main" id="{804B73F2-F056-960D-5D35-D20A3B8A30A3}"/>
              </a:ext>
            </a:extLst>
          </p:cNvPr>
          <p:cNvSpPr/>
          <p:nvPr/>
        </p:nvSpPr>
        <p:spPr>
          <a:xfrm rot="5400000">
            <a:off x="1161356" y="3165251"/>
            <a:ext cx="378625" cy="1242627"/>
          </a:xfrm>
          <a:prstGeom prst="chevron">
            <a:avLst>
              <a:gd name="adj" fmla="val 487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5" name="TextBox 214">
            <a:extLst>
              <a:ext uri="{FF2B5EF4-FFF2-40B4-BE49-F238E27FC236}">
                <a16:creationId xmlns:a16="http://schemas.microsoft.com/office/drawing/2014/main" id="{FE6FC536-10BE-AB9E-5BF8-5399ACF5AC7A}"/>
              </a:ext>
            </a:extLst>
          </p:cNvPr>
          <p:cNvSpPr txBox="1"/>
          <p:nvPr/>
        </p:nvSpPr>
        <p:spPr>
          <a:xfrm>
            <a:off x="761040" y="3746832"/>
            <a:ext cx="1163887" cy="230832"/>
          </a:xfrm>
          <a:prstGeom prst="rect">
            <a:avLst/>
          </a:prstGeom>
          <a:noFill/>
        </p:spPr>
        <p:txBody>
          <a:bodyPr wrap="square" rtlCol="0">
            <a:spAutoFit/>
          </a:bodyPr>
          <a:lstStyle/>
          <a:p>
            <a:pPr algn="ctr"/>
            <a:r>
              <a:rPr lang="en-US" sz="900" i="1">
                <a:solidFill>
                  <a:schemeClr val="tx2"/>
                </a:solidFill>
                <a:latin typeface="Avenir Book" panose="02000503020000020003" pitchFamily="2" charset="0"/>
              </a:rPr>
              <a:t>Call</a:t>
            </a:r>
          </a:p>
        </p:txBody>
      </p:sp>
      <p:pic>
        <p:nvPicPr>
          <p:cNvPr id="216" name="Graphic 215" descr="Speaker phone with solid fill">
            <a:extLst>
              <a:ext uri="{FF2B5EF4-FFF2-40B4-BE49-F238E27FC236}">
                <a16:creationId xmlns:a16="http://schemas.microsoft.com/office/drawing/2014/main" id="{E44221FF-A7F4-0DCB-4E85-EC9CBEF096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57529" y="3622998"/>
            <a:ext cx="203371" cy="203371"/>
          </a:xfrm>
          <a:prstGeom prst="rect">
            <a:avLst/>
          </a:prstGeom>
        </p:spPr>
      </p:pic>
      <p:pic>
        <p:nvPicPr>
          <p:cNvPr id="217" name="Picture 216" descr="A red rectangle on a white background&#10;&#10;Description automatically generated">
            <a:extLst>
              <a:ext uri="{FF2B5EF4-FFF2-40B4-BE49-F238E27FC236}">
                <a16:creationId xmlns:a16="http://schemas.microsoft.com/office/drawing/2014/main" id="{AB3DC236-09E9-C999-5259-6FB99EA3F042}"/>
              </a:ext>
            </a:extLst>
          </p:cNvPr>
          <p:cNvPicPr>
            <a:picLocks noChangeAspect="1"/>
          </p:cNvPicPr>
          <p:nvPr/>
        </p:nvPicPr>
        <p:blipFill rotWithShape="1">
          <a:blip r:embed="rId8">
            <a:extLst>
              <a:ext uri="{BEBA8EAE-BF5A-486C-A8C5-ECC9F3942E4B}">
                <a14:imgProps xmlns:a14="http://schemas.microsoft.com/office/drawing/2010/main">
                  <a14:imgLayer r:embed="rId13">
                    <a14:imgEffect>
                      <a14:backgroundRemoval t="9916" b="89451" l="9005" r="98815">
                        <a14:foregroundMark x1="9005" y1="10970" x2="9005" y2="10970"/>
                        <a14:foregroundMark x1="95261" y1="39662" x2="95261" y2="39662"/>
                        <a14:foregroundMark x1="98815" y1="33755" x2="98815" y2="33755"/>
                      </a14:backgroundRemoval>
                    </a14:imgEffect>
                  </a14:imgLayer>
                </a14:imgProps>
              </a:ext>
            </a:extLst>
          </a:blip>
          <a:srcRect l="6355" t="6735" b="21666"/>
          <a:stretch/>
        </p:blipFill>
        <p:spPr>
          <a:xfrm>
            <a:off x="729355" y="3840189"/>
            <a:ext cx="618184" cy="539564"/>
          </a:xfrm>
          <a:prstGeom prst="rect">
            <a:avLst/>
          </a:prstGeom>
        </p:spPr>
      </p:pic>
      <p:sp>
        <p:nvSpPr>
          <p:cNvPr id="218" name="TextBox 217">
            <a:extLst>
              <a:ext uri="{FF2B5EF4-FFF2-40B4-BE49-F238E27FC236}">
                <a16:creationId xmlns:a16="http://schemas.microsoft.com/office/drawing/2014/main" id="{BEC41D78-C0CB-8F74-66DC-67420D1EB552}"/>
              </a:ext>
            </a:extLst>
          </p:cNvPr>
          <p:cNvSpPr txBox="1"/>
          <p:nvPr/>
        </p:nvSpPr>
        <p:spPr>
          <a:xfrm>
            <a:off x="676570" y="3982947"/>
            <a:ext cx="734747" cy="276999"/>
          </a:xfrm>
          <a:prstGeom prst="rect">
            <a:avLst/>
          </a:prstGeom>
          <a:noFill/>
        </p:spPr>
        <p:txBody>
          <a:bodyPr wrap="square" rtlCol="0">
            <a:spAutoFit/>
          </a:bodyPr>
          <a:lstStyle/>
          <a:p>
            <a:pPr algn="ctr"/>
            <a:r>
              <a:rPr lang="en-US" sz="600" i="1">
                <a:solidFill>
                  <a:schemeClr val="bg1"/>
                </a:solidFill>
                <a:latin typeface="Avenir Book" panose="02000503020000020003" pitchFamily="2" charset="0"/>
              </a:rPr>
              <a:t>VIP mentor SMS 2</a:t>
            </a:r>
          </a:p>
        </p:txBody>
      </p:sp>
      <p:pic>
        <p:nvPicPr>
          <p:cNvPr id="219" name="Graphic 218" descr="Chat bubble with solid fill">
            <a:extLst>
              <a:ext uri="{FF2B5EF4-FFF2-40B4-BE49-F238E27FC236}">
                <a16:creationId xmlns:a16="http://schemas.microsoft.com/office/drawing/2014/main" id="{0AEAE397-D15F-8E06-03F7-4BCA3A649B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5726" y="3890749"/>
            <a:ext cx="145286" cy="145286"/>
          </a:xfrm>
          <a:prstGeom prst="rect">
            <a:avLst/>
          </a:prstGeom>
        </p:spPr>
      </p:pic>
      <p:sp>
        <p:nvSpPr>
          <p:cNvPr id="245" name="Chevron 244">
            <a:extLst>
              <a:ext uri="{FF2B5EF4-FFF2-40B4-BE49-F238E27FC236}">
                <a16:creationId xmlns:a16="http://schemas.microsoft.com/office/drawing/2014/main" id="{67D7BEA1-38CA-5DE9-2F1E-097E5CC03124}"/>
              </a:ext>
            </a:extLst>
          </p:cNvPr>
          <p:cNvSpPr/>
          <p:nvPr/>
        </p:nvSpPr>
        <p:spPr>
          <a:xfrm rot="5400000">
            <a:off x="2193049" y="4118365"/>
            <a:ext cx="983485" cy="1248657"/>
          </a:xfrm>
          <a:prstGeom prst="chevron">
            <a:avLst>
              <a:gd name="adj" fmla="val 1852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6" name="TextBox 245">
            <a:extLst>
              <a:ext uri="{FF2B5EF4-FFF2-40B4-BE49-F238E27FC236}">
                <a16:creationId xmlns:a16="http://schemas.microsoft.com/office/drawing/2014/main" id="{DB942CA0-5350-B0B5-59D2-3A6B364D5D1D}"/>
              </a:ext>
            </a:extLst>
          </p:cNvPr>
          <p:cNvSpPr txBox="1"/>
          <p:nvPr/>
        </p:nvSpPr>
        <p:spPr>
          <a:xfrm>
            <a:off x="2060333" y="4552492"/>
            <a:ext cx="1248657" cy="461665"/>
          </a:xfrm>
          <a:prstGeom prst="rect">
            <a:avLst/>
          </a:prstGeom>
          <a:noFill/>
        </p:spPr>
        <p:txBody>
          <a:bodyPr wrap="square" rtlCol="0">
            <a:spAutoFit/>
          </a:bodyPr>
          <a:lstStyle/>
          <a:p>
            <a:pPr algn="ctr"/>
            <a:r>
              <a:rPr lang="en-US" sz="1200" i="1">
                <a:solidFill>
                  <a:schemeClr val="tx2"/>
                </a:solidFill>
                <a:latin typeface="Avenir Book" panose="02000503020000020003" pitchFamily="2" charset="0"/>
              </a:rPr>
              <a:t>VIP learn more outreach 3</a:t>
            </a:r>
            <a:r>
              <a:rPr lang="en-US" sz="1200" i="1" baseline="30000">
                <a:solidFill>
                  <a:schemeClr val="tx2"/>
                </a:solidFill>
                <a:latin typeface="Avenir Book" panose="02000503020000020003" pitchFamily="2" charset="0"/>
              </a:rPr>
              <a:t>4</a:t>
            </a:r>
            <a:endParaRPr lang="en-US" sz="1200" i="1">
              <a:solidFill>
                <a:schemeClr val="tx2"/>
              </a:solidFill>
              <a:latin typeface="Avenir Book" panose="02000503020000020003" pitchFamily="2" charset="0"/>
            </a:endParaRPr>
          </a:p>
        </p:txBody>
      </p:sp>
      <p:sp>
        <p:nvSpPr>
          <p:cNvPr id="247" name="TextBox 246">
            <a:extLst>
              <a:ext uri="{FF2B5EF4-FFF2-40B4-BE49-F238E27FC236}">
                <a16:creationId xmlns:a16="http://schemas.microsoft.com/office/drawing/2014/main" id="{EDA15B36-2C6E-8476-33DF-A6AA1C4DA25E}"/>
              </a:ext>
            </a:extLst>
          </p:cNvPr>
          <p:cNvSpPr txBox="1"/>
          <p:nvPr/>
        </p:nvSpPr>
        <p:spPr>
          <a:xfrm>
            <a:off x="2007940" y="3977924"/>
            <a:ext cx="734747" cy="276999"/>
          </a:xfrm>
          <a:prstGeom prst="rect">
            <a:avLst/>
          </a:prstGeom>
          <a:noFill/>
        </p:spPr>
        <p:txBody>
          <a:bodyPr wrap="square" rtlCol="0">
            <a:spAutoFit/>
          </a:bodyPr>
          <a:lstStyle/>
          <a:p>
            <a:pPr algn="ctr"/>
            <a:r>
              <a:rPr lang="en-US" sz="600" i="1">
                <a:solidFill>
                  <a:schemeClr val="bg1"/>
                </a:solidFill>
                <a:latin typeface="Avenir Book" panose="02000503020000020003" pitchFamily="2" charset="0"/>
              </a:rPr>
              <a:t>VIP Mentor SMS 2</a:t>
            </a:r>
          </a:p>
        </p:txBody>
      </p:sp>
      <p:pic>
        <p:nvPicPr>
          <p:cNvPr id="248" name="Graphic 247" descr="Envelope with solid fill">
            <a:extLst>
              <a:ext uri="{FF2B5EF4-FFF2-40B4-BE49-F238E27FC236}">
                <a16:creationId xmlns:a16="http://schemas.microsoft.com/office/drawing/2014/main" id="{40AADE43-88DA-B17C-2882-A95546E98F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7577" y="4313884"/>
            <a:ext cx="285384" cy="285384"/>
          </a:xfrm>
          <a:prstGeom prst="rect">
            <a:avLst/>
          </a:prstGeom>
        </p:spPr>
      </p:pic>
      <p:sp>
        <p:nvSpPr>
          <p:cNvPr id="249" name="Chevron 248">
            <a:extLst>
              <a:ext uri="{FF2B5EF4-FFF2-40B4-BE49-F238E27FC236}">
                <a16:creationId xmlns:a16="http://schemas.microsoft.com/office/drawing/2014/main" id="{9D2A06E4-DF64-BE85-4626-644B588CC142}"/>
              </a:ext>
            </a:extLst>
          </p:cNvPr>
          <p:cNvSpPr/>
          <p:nvPr/>
        </p:nvSpPr>
        <p:spPr>
          <a:xfrm rot="5400000">
            <a:off x="2495804" y="4673374"/>
            <a:ext cx="378625" cy="1242627"/>
          </a:xfrm>
          <a:prstGeom prst="chevron">
            <a:avLst>
              <a:gd name="adj" fmla="val 487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0" name="TextBox 249">
            <a:extLst>
              <a:ext uri="{FF2B5EF4-FFF2-40B4-BE49-F238E27FC236}">
                <a16:creationId xmlns:a16="http://schemas.microsoft.com/office/drawing/2014/main" id="{E0C03071-999C-B79E-AD75-86967B403251}"/>
              </a:ext>
            </a:extLst>
          </p:cNvPr>
          <p:cNvSpPr txBox="1"/>
          <p:nvPr/>
        </p:nvSpPr>
        <p:spPr>
          <a:xfrm>
            <a:off x="2095488" y="5254955"/>
            <a:ext cx="1163887" cy="230832"/>
          </a:xfrm>
          <a:prstGeom prst="rect">
            <a:avLst/>
          </a:prstGeom>
          <a:noFill/>
        </p:spPr>
        <p:txBody>
          <a:bodyPr wrap="square" rtlCol="0">
            <a:spAutoFit/>
          </a:bodyPr>
          <a:lstStyle/>
          <a:p>
            <a:pPr algn="ctr"/>
            <a:r>
              <a:rPr lang="en-US" sz="900" i="1">
                <a:solidFill>
                  <a:schemeClr val="tx2"/>
                </a:solidFill>
                <a:latin typeface="Avenir Book" panose="02000503020000020003" pitchFamily="2" charset="0"/>
              </a:rPr>
              <a:t>Call</a:t>
            </a:r>
          </a:p>
        </p:txBody>
      </p:sp>
      <p:pic>
        <p:nvPicPr>
          <p:cNvPr id="251" name="Graphic 250" descr="Speaker phone with solid fill">
            <a:extLst>
              <a:ext uri="{FF2B5EF4-FFF2-40B4-BE49-F238E27FC236}">
                <a16:creationId xmlns:a16="http://schemas.microsoft.com/office/drawing/2014/main" id="{86D33674-DBEE-71BE-0E26-519B300173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91977" y="5131121"/>
            <a:ext cx="203371" cy="203371"/>
          </a:xfrm>
          <a:prstGeom prst="rect">
            <a:avLst/>
          </a:prstGeom>
        </p:spPr>
      </p:pic>
      <p:pic>
        <p:nvPicPr>
          <p:cNvPr id="252" name="Picture 251" descr="A red rectangle on a white background&#10;&#10;Description automatically generated">
            <a:extLst>
              <a:ext uri="{FF2B5EF4-FFF2-40B4-BE49-F238E27FC236}">
                <a16:creationId xmlns:a16="http://schemas.microsoft.com/office/drawing/2014/main" id="{89B9213A-61F4-4A84-6856-28A2FAF416FB}"/>
              </a:ext>
            </a:extLst>
          </p:cNvPr>
          <p:cNvPicPr>
            <a:picLocks noChangeAspect="1"/>
          </p:cNvPicPr>
          <p:nvPr/>
        </p:nvPicPr>
        <p:blipFill rotWithShape="1">
          <a:blip r:embed="rId8">
            <a:extLst>
              <a:ext uri="{BEBA8EAE-BF5A-486C-A8C5-ECC9F3942E4B}">
                <a14:imgProps xmlns:a14="http://schemas.microsoft.com/office/drawing/2010/main">
                  <a14:imgLayer r:embed="rId14">
                    <a14:imgEffect>
                      <a14:backgroundRemoval t="9916" b="89451" l="9005" r="98815">
                        <a14:foregroundMark x1="9005" y1="10970" x2="9005" y2="10970"/>
                        <a14:foregroundMark x1="95261" y1="39662" x2="95261" y2="39662"/>
                        <a14:foregroundMark x1="98815" y1="33755" x2="98815" y2="33755"/>
                      </a14:backgroundRemoval>
                    </a14:imgEffect>
                  </a14:imgLayer>
                </a14:imgProps>
              </a:ext>
            </a:extLst>
          </a:blip>
          <a:srcRect l="6355" t="6735" b="21666"/>
          <a:stretch/>
        </p:blipFill>
        <p:spPr>
          <a:xfrm>
            <a:off x="2063803" y="5348312"/>
            <a:ext cx="618184" cy="539564"/>
          </a:xfrm>
          <a:prstGeom prst="rect">
            <a:avLst/>
          </a:prstGeom>
        </p:spPr>
      </p:pic>
      <p:sp>
        <p:nvSpPr>
          <p:cNvPr id="253" name="TextBox 252">
            <a:extLst>
              <a:ext uri="{FF2B5EF4-FFF2-40B4-BE49-F238E27FC236}">
                <a16:creationId xmlns:a16="http://schemas.microsoft.com/office/drawing/2014/main" id="{2CEF393B-FFDD-4396-198D-69104CBE4EEC}"/>
              </a:ext>
            </a:extLst>
          </p:cNvPr>
          <p:cNvSpPr txBox="1"/>
          <p:nvPr/>
        </p:nvSpPr>
        <p:spPr>
          <a:xfrm>
            <a:off x="2011018" y="5491070"/>
            <a:ext cx="734747" cy="276999"/>
          </a:xfrm>
          <a:prstGeom prst="rect">
            <a:avLst/>
          </a:prstGeom>
          <a:noFill/>
        </p:spPr>
        <p:txBody>
          <a:bodyPr wrap="square" rtlCol="0">
            <a:spAutoFit/>
          </a:bodyPr>
          <a:lstStyle/>
          <a:p>
            <a:pPr algn="ctr"/>
            <a:r>
              <a:rPr lang="en-US" sz="600" i="1">
                <a:solidFill>
                  <a:schemeClr val="bg1"/>
                </a:solidFill>
                <a:latin typeface="Avenir Book" panose="02000503020000020003" pitchFamily="2" charset="0"/>
              </a:rPr>
              <a:t>VIP learn more SMS 3</a:t>
            </a:r>
          </a:p>
        </p:txBody>
      </p:sp>
      <p:pic>
        <p:nvPicPr>
          <p:cNvPr id="254" name="Graphic 253" descr="Chat bubble with solid fill">
            <a:extLst>
              <a:ext uri="{FF2B5EF4-FFF2-40B4-BE49-F238E27FC236}">
                <a16:creationId xmlns:a16="http://schemas.microsoft.com/office/drawing/2014/main" id="{4AB91BA7-3067-2036-FBEE-2E52F03351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70174" y="5398872"/>
            <a:ext cx="145286" cy="145286"/>
          </a:xfrm>
          <a:prstGeom prst="rect">
            <a:avLst/>
          </a:prstGeom>
        </p:spPr>
      </p:pic>
      <p:pic>
        <p:nvPicPr>
          <p:cNvPr id="255" name="Picture 254" descr="A red rectangle on a white background&#10;&#10;Description automatically generated">
            <a:extLst>
              <a:ext uri="{FF2B5EF4-FFF2-40B4-BE49-F238E27FC236}">
                <a16:creationId xmlns:a16="http://schemas.microsoft.com/office/drawing/2014/main" id="{5BB6D08D-3EA2-F860-494A-4D19EC7E944F}"/>
              </a:ext>
            </a:extLst>
          </p:cNvPr>
          <p:cNvPicPr>
            <a:picLocks noChangeAspect="1"/>
          </p:cNvPicPr>
          <p:nvPr/>
        </p:nvPicPr>
        <p:blipFill rotWithShape="1">
          <a:blip r:embed="rId8">
            <a:extLst>
              <a:ext uri="{BEBA8EAE-BF5A-486C-A8C5-ECC9F3942E4B}">
                <a14:imgProps xmlns:a14="http://schemas.microsoft.com/office/drawing/2010/main">
                  <a14:imgLayer r:embed="rId15">
                    <a14:imgEffect>
                      <a14:backgroundRemoval t="9916" b="89451" l="9005" r="98815">
                        <a14:foregroundMark x1="9005" y1="10970" x2="9005" y2="10970"/>
                        <a14:foregroundMark x1="95261" y1="39662" x2="95261" y2="39662"/>
                        <a14:foregroundMark x1="98815" y1="33755" x2="98815" y2="33755"/>
                      </a14:backgroundRemoval>
                    </a14:imgEffect>
                  </a14:imgLayer>
                </a14:imgProps>
              </a:ext>
            </a:extLst>
          </a:blip>
          <a:srcRect l="6355" t="6735" b="21666"/>
          <a:stretch/>
        </p:blipFill>
        <p:spPr>
          <a:xfrm>
            <a:off x="2069544" y="2319362"/>
            <a:ext cx="618184" cy="539564"/>
          </a:xfrm>
          <a:prstGeom prst="rect">
            <a:avLst/>
          </a:prstGeom>
        </p:spPr>
      </p:pic>
      <p:sp>
        <p:nvSpPr>
          <p:cNvPr id="256" name="TextBox 255">
            <a:extLst>
              <a:ext uri="{FF2B5EF4-FFF2-40B4-BE49-F238E27FC236}">
                <a16:creationId xmlns:a16="http://schemas.microsoft.com/office/drawing/2014/main" id="{A5450052-27C7-E1BB-62F8-E09F62E55A80}"/>
              </a:ext>
            </a:extLst>
          </p:cNvPr>
          <p:cNvSpPr txBox="1"/>
          <p:nvPr/>
        </p:nvSpPr>
        <p:spPr>
          <a:xfrm>
            <a:off x="2016759" y="2462120"/>
            <a:ext cx="734747" cy="276999"/>
          </a:xfrm>
          <a:prstGeom prst="rect">
            <a:avLst/>
          </a:prstGeom>
          <a:noFill/>
        </p:spPr>
        <p:txBody>
          <a:bodyPr wrap="square" rtlCol="0">
            <a:spAutoFit/>
          </a:bodyPr>
          <a:lstStyle/>
          <a:p>
            <a:pPr algn="ctr"/>
            <a:r>
              <a:rPr lang="en-US" sz="600" i="1">
                <a:solidFill>
                  <a:schemeClr val="bg1"/>
                </a:solidFill>
                <a:latin typeface="Avenir Book" panose="02000503020000020003" pitchFamily="2" charset="0"/>
              </a:rPr>
              <a:t>VIP learn more SMS 2</a:t>
            </a:r>
          </a:p>
        </p:txBody>
      </p:sp>
      <p:pic>
        <p:nvPicPr>
          <p:cNvPr id="257" name="Graphic 256" descr="Chat bubble with solid fill">
            <a:extLst>
              <a:ext uri="{FF2B5EF4-FFF2-40B4-BE49-F238E27FC236}">
                <a16:creationId xmlns:a16="http://schemas.microsoft.com/office/drawing/2014/main" id="{D823C3B8-CDB8-7F00-72D1-F47971298C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75915" y="2369922"/>
            <a:ext cx="145286" cy="145286"/>
          </a:xfrm>
          <a:prstGeom prst="rect">
            <a:avLst/>
          </a:prstGeom>
        </p:spPr>
      </p:pic>
      <p:sp>
        <p:nvSpPr>
          <p:cNvPr id="258" name="Chevron 257">
            <a:extLst>
              <a:ext uri="{FF2B5EF4-FFF2-40B4-BE49-F238E27FC236}">
                <a16:creationId xmlns:a16="http://schemas.microsoft.com/office/drawing/2014/main" id="{0C48F2A1-DF00-A9A4-79C6-57287336EC9D}"/>
              </a:ext>
            </a:extLst>
          </p:cNvPr>
          <p:cNvSpPr/>
          <p:nvPr/>
        </p:nvSpPr>
        <p:spPr>
          <a:xfrm rot="5400000">
            <a:off x="2194580" y="1324963"/>
            <a:ext cx="983485" cy="1242496"/>
          </a:xfrm>
          <a:prstGeom prst="chevron">
            <a:avLst>
              <a:gd name="adj" fmla="val 1852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9" name="TextBox 258">
            <a:extLst>
              <a:ext uri="{FF2B5EF4-FFF2-40B4-BE49-F238E27FC236}">
                <a16:creationId xmlns:a16="http://schemas.microsoft.com/office/drawing/2014/main" id="{E4B7FC43-581E-4461-3A16-93DD8AFDA273}"/>
              </a:ext>
            </a:extLst>
          </p:cNvPr>
          <p:cNvSpPr txBox="1"/>
          <p:nvPr/>
        </p:nvSpPr>
        <p:spPr>
          <a:xfrm>
            <a:off x="2077675" y="1758856"/>
            <a:ext cx="1217127" cy="461665"/>
          </a:xfrm>
          <a:prstGeom prst="rect">
            <a:avLst/>
          </a:prstGeom>
          <a:noFill/>
        </p:spPr>
        <p:txBody>
          <a:bodyPr wrap="square" rtlCol="0">
            <a:spAutoFit/>
          </a:bodyPr>
          <a:lstStyle/>
          <a:p>
            <a:pPr algn="ctr"/>
            <a:r>
              <a:rPr lang="en-US" sz="1200" i="1">
                <a:solidFill>
                  <a:schemeClr val="tx2"/>
                </a:solidFill>
                <a:latin typeface="Avenir Book" panose="02000503020000020003" pitchFamily="2" charset="0"/>
              </a:rPr>
              <a:t>VIP learn more outreach 1</a:t>
            </a:r>
            <a:r>
              <a:rPr lang="en-US" sz="1200" i="1" baseline="30000">
                <a:solidFill>
                  <a:schemeClr val="tx2"/>
                </a:solidFill>
                <a:latin typeface="Avenir Book" panose="02000503020000020003" pitchFamily="2" charset="0"/>
              </a:rPr>
              <a:t>4</a:t>
            </a:r>
            <a:endParaRPr lang="en-US" sz="1200" i="1">
              <a:solidFill>
                <a:schemeClr val="tx2"/>
              </a:solidFill>
              <a:latin typeface="Avenir Book" panose="02000503020000020003" pitchFamily="2" charset="0"/>
            </a:endParaRPr>
          </a:p>
        </p:txBody>
      </p:sp>
      <p:pic>
        <p:nvPicPr>
          <p:cNvPr id="260" name="Graphic 259" descr="Envelope with solid fill">
            <a:extLst>
              <a:ext uri="{FF2B5EF4-FFF2-40B4-BE49-F238E27FC236}">
                <a16:creationId xmlns:a16="http://schemas.microsoft.com/office/drawing/2014/main" id="{69B46578-30DB-00A3-35D3-CBC998F1E8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2187" y="1518708"/>
            <a:ext cx="285384" cy="285384"/>
          </a:xfrm>
          <a:prstGeom prst="rect">
            <a:avLst/>
          </a:prstGeom>
        </p:spPr>
      </p:pic>
      <p:sp>
        <p:nvSpPr>
          <p:cNvPr id="261" name="Chevron 260">
            <a:extLst>
              <a:ext uri="{FF2B5EF4-FFF2-40B4-BE49-F238E27FC236}">
                <a16:creationId xmlns:a16="http://schemas.microsoft.com/office/drawing/2014/main" id="{12EA0C8C-DE2B-E558-7C13-4D15F116AB39}"/>
              </a:ext>
            </a:extLst>
          </p:cNvPr>
          <p:cNvSpPr/>
          <p:nvPr/>
        </p:nvSpPr>
        <p:spPr>
          <a:xfrm rot="5400000">
            <a:off x="2192919" y="2606089"/>
            <a:ext cx="983485" cy="1248657"/>
          </a:xfrm>
          <a:prstGeom prst="chevron">
            <a:avLst>
              <a:gd name="adj" fmla="val 1852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2" name="TextBox 261">
            <a:extLst>
              <a:ext uri="{FF2B5EF4-FFF2-40B4-BE49-F238E27FC236}">
                <a16:creationId xmlns:a16="http://schemas.microsoft.com/office/drawing/2014/main" id="{7D89A15D-312A-E4AA-1E1A-B2FC89F2794B}"/>
              </a:ext>
            </a:extLst>
          </p:cNvPr>
          <p:cNvSpPr txBox="1"/>
          <p:nvPr/>
        </p:nvSpPr>
        <p:spPr>
          <a:xfrm>
            <a:off x="2060203" y="3040216"/>
            <a:ext cx="1248657" cy="461665"/>
          </a:xfrm>
          <a:prstGeom prst="rect">
            <a:avLst/>
          </a:prstGeom>
          <a:noFill/>
        </p:spPr>
        <p:txBody>
          <a:bodyPr wrap="square" rtlCol="0">
            <a:spAutoFit/>
          </a:bodyPr>
          <a:lstStyle/>
          <a:p>
            <a:pPr algn="ctr"/>
            <a:r>
              <a:rPr lang="en-US" sz="1200" i="1">
                <a:solidFill>
                  <a:schemeClr val="tx2"/>
                </a:solidFill>
                <a:latin typeface="Avenir Book" panose="02000503020000020003" pitchFamily="2" charset="0"/>
              </a:rPr>
              <a:t>VIP learn more outreach 2</a:t>
            </a:r>
            <a:r>
              <a:rPr lang="en-US" sz="1200" i="1" baseline="30000">
                <a:solidFill>
                  <a:schemeClr val="tx2"/>
                </a:solidFill>
                <a:latin typeface="Avenir Book" panose="02000503020000020003" pitchFamily="2" charset="0"/>
              </a:rPr>
              <a:t>4</a:t>
            </a:r>
            <a:endParaRPr lang="en-US" sz="1200" i="1">
              <a:solidFill>
                <a:schemeClr val="tx2"/>
              </a:solidFill>
              <a:latin typeface="Avenir Book" panose="02000503020000020003" pitchFamily="2" charset="0"/>
            </a:endParaRPr>
          </a:p>
        </p:txBody>
      </p:sp>
      <p:pic>
        <p:nvPicPr>
          <p:cNvPr id="263" name="Graphic 262" descr="Envelope with solid fill">
            <a:extLst>
              <a:ext uri="{FF2B5EF4-FFF2-40B4-BE49-F238E27FC236}">
                <a16:creationId xmlns:a16="http://schemas.microsoft.com/office/drawing/2014/main" id="{854DDEA7-2128-F246-CB55-64A29ABAC1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7447" y="2801608"/>
            <a:ext cx="285384" cy="285384"/>
          </a:xfrm>
          <a:prstGeom prst="rect">
            <a:avLst/>
          </a:prstGeom>
        </p:spPr>
      </p:pic>
      <p:sp>
        <p:nvSpPr>
          <p:cNvPr id="264" name="Chevron 263">
            <a:extLst>
              <a:ext uri="{FF2B5EF4-FFF2-40B4-BE49-F238E27FC236}">
                <a16:creationId xmlns:a16="http://schemas.microsoft.com/office/drawing/2014/main" id="{87ADBD1C-3203-6A41-57B5-7B9A2F7C6AA6}"/>
              </a:ext>
            </a:extLst>
          </p:cNvPr>
          <p:cNvSpPr/>
          <p:nvPr/>
        </p:nvSpPr>
        <p:spPr>
          <a:xfrm rot="5400000">
            <a:off x="2495674" y="3161098"/>
            <a:ext cx="378625" cy="1242627"/>
          </a:xfrm>
          <a:prstGeom prst="chevron">
            <a:avLst>
              <a:gd name="adj" fmla="val 487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5" name="TextBox 264">
            <a:extLst>
              <a:ext uri="{FF2B5EF4-FFF2-40B4-BE49-F238E27FC236}">
                <a16:creationId xmlns:a16="http://schemas.microsoft.com/office/drawing/2014/main" id="{DBC9FA17-656D-743E-0D94-928CE1D71175}"/>
              </a:ext>
            </a:extLst>
          </p:cNvPr>
          <p:cNvSpPr txBox="1"/>
          <p:nvPr/>
        </p:nvSpPr>
        <p:spPr>
          <a:xfrm>
            <a:off x="2095358" y="3742679"/>
            <a:ext cx="1163887" cy="230832"/>
          </a:xfrm>
          <a:prstGeom prst="rect">
            <a:avLst/>
          </a:prstGeom>
          <a:noFill/>
        </p:spPr>
        <p:txBody>
          <a:bodyPr wrap="square" rtlCol="0">
            <a:spAutoFit/>
          </a:bodyPr>
          <a:lstStyle/>
          <a:p>
            <a:pPr algn="ctr"/>
            <a:r>
              <a:rPr lang="en-US" sz="900" i="1">
                <a:solidFill>
                  <a:schemeClr val="tx2"/>
                </a:solidFill>
                <a:latin typeface="Avenir Book" panose="02000503020000020003" pitchFamily="2" charset="0"/>
              </a:rPr>
              <a:t>Call</a:t>
            </a:r>
          </a:p>
        </p:txBody>
      </p:sp>
      <p:pic>
        <p:nvPicPr>
          <p:cNvPr id="266" name="Graphic 265" descr="Speaker phone with solid fill">
            <a:extLst>
              <a:ext uri="{FF2B5EF4-FFF2-40B4-BE49-F238E27FC236}">
                <a16:creationId xmlns:a16="http://schemas.microsoft.com/office/drawing/2014/main" id="{73C7F03B-3A5B-DB15-3E11-FFE904C118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91847" y="3618845"/>
            <a:ext cx="203371" cy="203371"/>
          </a:xfrm>
          <a:prstGeom prst="rect">
            <a:avLst/>
          </a:prstGeom>
        </p:spPr>
      </p:pic>
      <p:pic>
        <p:nvPicPr>
          <p:cNvPr id="267" name="Picture 266" descr="A red rectangle on a white background&#10;&#10;Description automatically generated">
            <a:extLst>
              <a:ext uri="{FF2B5EF4-FFF2-40B4-BE49-F238E27FC236}">
                <a16:creationId xmlns:a16="http://schemas.microsoft.com/office/drawing/2014/main" id="{44D3DF58-4B9B-6176-643F-8241F694CA12}"/>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9916" b="89451" l="9005" r="98815">
                        <a14:foregroundMark x1="9005" y1="10970" x2="9005" y2="10970"/>
                        <a14:foregroundMark x1="95261" y1="39662" x2="95261" y2="39662"/>
                        <a14:foregroundMark x1="98815" y1="33755" x2="98815" y2="33755"/>
                      </a14:backgroundRemoval>
                    </a14:imgEffect>
                  </a14:imgLayer>
                </a14:imgProps>
              </a:ext>
            </a:extLst>
          </a:blip>
          <a:srcRect l="6355" t="6735" b="21666"/>
          <a:stretch/>
        </p:blipFill>
        <p:spPr>
          <a:xfrm>
            <a:off x="2063673" y="3836036"/>
            <a:ext cx="618184" cy="539564"/>
          </a:xfrm>
          <a:prstGeom prst="rect">
            <a:avLst/>
          </a:prstGeom>
        </p:spPr>
      </p:pic>
      <p:sp>
        <p:nvSpPr>
          <p:cNvPr id="268" name="TextBox 267">
            <a:extLst>
              <a:ext uri="{FF2B5EF4-FFF2-40B4-BE49-F238E27FC236}">
                <a16:creationId xmlns:a16="http://schemas.microsoft.com/office/drawing/2014/main" id="{64BB5395-77A6-1FD0-D7B7-3209E07FAF49}"/>
              </a:ext>
            </a:extLst>
          </p:cNvPr>
          <p:cNvSpPr txBox="1"/>
          <p:nvPr/>
        </p:nvSpPr>
        <p:spPr>
          <a:xfrm>
            <a:off x="2010888" y="3978794"/>
            <a:ext cx="734747" cy="276999"/>
          </a:xfrm>
          <a:prstGeom prst="rect">
            <a:avLst/>
          </a:prstGeom>
          <a:noFill/>
        </p:spPr>
        <p:txBody>
          <a:bodyPr wrap="square" rtlCol="0">
            <a:spAutoFit/>
          </a:bodyPr>
          <a:lstStyle/>
          <a:p>
            <a:pPr algn="ctr"/>
            <a:r>
              <a:rPr lang="en-US" sz="600" i="1">
                <a:solidFill>
                  <a:schemeClr val="bg1"/>
                </a:solidFill>
                <a:latin typeface="Avenir Book" panose="02000503020000020003" pitchFamily="2" charset="0"/>
              </a:rPr>
              <a:t>VIP learn more SMS 3</a:t>
            </a:r>
          </a:p>
        </p:txBody>
      </p:sp>
      <p:pic>
        <p:nvPicPr>
          <p:cNvPr id="269" name="Graphic 268" descr="Chat bubble with solid fill">
            <a:extLst>
              <a:ext uri="{FF2B5EF4-FFF2-40B4-BE49-F238E27FC236}">
                <a16:creationId xmlns:a16="http://schemas.microsoft.com/office/drawing/2014/main" id="{88CC2016-F6EF-BA2D-D6B2-1482FC9D34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70044" y="3886596"/>
            <a:ext cx="145286" cy="145286"/>
          </a:xfrm>
          <a:prstGeom prst="rect">
            <a:avLst/>
          </a:prstGeom>
        </p:spPr>
      </p:pic>
      <p:sp>
        <p:nvSpPr>
          <p:cNvPr id="295" name="Chevron 294">
            <a:extLst>
              <a:ext uri="{FF2B5EF4-FFF2-40B4-BE49-F238E27FC236}">
                <a16:creationId xmlns:a16="http://schemas.microsoft.com/office/drawing/2014/main" id="{E701FFEB-83E0-8A73-D728-287115D0CEC0}"/>
              </a:ext>
            </a:extLst>
          </p:cNvPr>
          <p:cNvSpPr/>
          <p:nvPr/>
        </p:nvSpPr>
        <p:spPr>
          <a:xfrm rot="5400000">
            <a:off x="3528147" y="4113223"/>
            <a:ext cx="983485" cy="1248657"/>
          </a:xfrm>
          <a:prstGeom prst="chevron">
            <a:avLst>
              <a:gd name="adj" fmla="val 1852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6" name="TextBox 295">
            <a:extLst>
              <a:ext uri="{FF2B5EF4-FFF2-40B4-BE49-F238E27FC236}">
                <a16:creationId xmlns:a16="http://schemas.microsoft.com/office/drawing/2014/main" id="{81DB28DF-DDDA-DBFC-0429-61963F4C368A}"/>
              </a:ext>
            </a:extLst>
          </p:cNvPr>
          <p:cNvSpPr txBox="1"/>
          <p:nvPr/>
        </p:nvSpPr>
        <p:spPr>
          <a:xfrm>
            <a:off x="3395431" y="4547350"/>
            <a:ext cx="1248657" cy="461665"/>
          </a:xfrm>
          <a:prstGeom prst="rect">
            <a:avLst/>
          </a:prstGeom>
          <a:noFill/>
        </p:spPr>
        <p:txBody>
          <a:bodyPr wrap="square" rtlCol="0">
            <a:spAutoFit/>
          </a:bodyPr>
          <a:lstStyle/>
          <a:p>
            <a:pPr algn="ctr"/>
            <a:r>
              <a:rPr lang="en-US" sz="1200" i="1">
                <a:solidFill>
                  <a:schemeClr val="tx2"/>
                </a:solidFill>
                <a:latin typeface="Avenir Book" panose="02000503020000020003" pitchFamily="2" charset="0"/>
              </a:rPr>
              <a:t>VIP no notes outreach 3</a:t>
            </a:r>
            <a:r>
              <a:rPr lang="en-US" sz="1200" i="1" baseline="30000">
                <a:solidFill>
                  <a:schemeClr val="tx2"/>
                </a:solidFill>
                <a:latin typeface="Avenir Book" panose="02000503020000020003" pitchFamily="2" charset="0"/>
              </a:rPr>
              <a:t>5</a:t>
            </a:r>
            <a:endParaRPr lang="en-US" sz="1200" i="1">
              <a:solidFill>
                <a:schemeClr val="tx2"/>
              </a:solidFill>
              <a:latin typeface="Avenir Book" panose="02000503020000020003" pitchFamily="2" charset="0"/>
            </a:endParaRPr>
          </a:p>
        </p:txBody>
      </p:sp>
      <p:sp>
        <p:nvSpPr>
          <p:cNvPr id="297" name="TextBox 296">
            <a:extLst>
              <a:ext uri="{FF2B5EF4-FFF2-40B4-BE49-F238E27FC236}">
                <a16:creationId xmlns:a16="http://schemas.microsoft.com/office/drawing/2014/main" id="{154FE984-17F9-9F24-7862-403D5F31C743}"/>
              </a:ext>
            </a:extLst>
          </p:cNvPr>
          <p:cNvSpPr txBox="1"/>
          <p:nvPr/>
        </p:nvSpPr>
        <p:spPr>
          <a:xfrm>
            <a:off x="3330557" y="3961553"/>
            <a:ext cx="734747" cy="276999"/>
          </a:xfrm>
          <a:prstGeom prst="rect">
            <a:avLst/>
          </a:prstGeom>
          <a:noFill/>
        </p:spPr>
        <p:txBody>
          <a:bodyPr wrap="square" rtlCol="0">
            <a:spAutoFit/>
          </a:bodyPr>
          <a:lstStyle/>
          <a:p>
            <a:pPr algn="ctr"/>
            <a:r>
              <a:rPr lang="en-US" sz="600" i="1">
                <a:solidFill>
                  <a:schemeClr val="bg1"/>
                </a:solidFill>
                <a:latin typeface="Avenir Book" panose="02000503020000020003" pitchFamily="2" charset="0"/>
              </a:rPr>
              <a:t>VIP Mentor SMS 2</a:t>
            </a:r>
          </a:p>
        </p:txBody>
      </p:sp>
      <p:pic>
        <p:nvPicPr>
          <p:cNvPr id="298" name="Graphic 297" descr="Envelope with solid fill">
            <a:extLst>
              <a:ext uri="{FF2B5EF4-FFF2-40B4-BE49-F238E27FC236}">
                <a16:creationId xmlns:a16="http://schemas.microsoft.com/office/drawing/2014/main" id="{36C814B9-005F-9562-E054-C806BA18E2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2675" y="4308742"/>
            <a:ext cx="285384" cy="285384"/>
          </a:xfrm>
          <a:prstGeom prst="rect">
            <a:avLst/>
          </a:prstGeom>
        </p:spPr>
      </p:pic>
      <p:sp>
        <p:nvSpPr>
          <p:cNvPr id="299" name="Chevron 298">
            <a:extLst>
              <a:ext uri="{FF2B5EF4-FFF2-40B4-BE49-F238E27FC236}">
                <a16:creationId xmlns:a16="http://schemas.microsoft.com/office/drawing/2014/main" id="{8F203C57-2565-5E85-7948-B9673FC5E009}"/>
              </a:ext>
            </a:extLst>
          </p:cNvPr>
          <p:cNvSpPr/>
          <p:nvPr/>
        </p:nvSpPr>
        <p:spPr>
          <a:xfrm rot="5400000">
            <a:off x="3830902" y="4668232"/>
            <a:ext cx="378625" cy="1242627"/>
          </a:xfrm>
          <a:prstGeom prst="chevron">
            <a:avLst>
              <a:gd name="adj" fmla="val 487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0" name="TextBox 299">
            <a:extLst>
              <a:ext uri="{FF2B5EF4-FFF2-40B4-BE49-F238E27FC236}">
                <a16:creationId xmlns:a16="http://schemas.microsoft.com/office/drawing/2014/main" id="{F16DEE27-01F6-96F1-233C-886AADDB07B6}"/>
              </a:ext>
            </a:extLst>
          </p:cNvPr>
          <p:cNvSpPr txBox="1"/>
          <p:nvPr/>
        </p:nvSpPr>
        <p:spPr>
          <a:xfrm>
            <a:off x="3430586" y="5249813"/>
            <a:ext cx="1163887" cy="230832"/>
          </a:xfrm>
          <a:prstGeom prst="rect">
            <a:avLst/>
          </a:prstGeom>
          <a:noFill/>
        </p:spPr>
        <p:txBody>
          <a:bodyPr wrap="square" rtlCol="0">
            <a:spAutoFit/>
          </a:bodyPr>
          <a:lstStyle/>
          <a:p>
            <a:pPr algn="ctr"/>
            <a:r>
              <a:rPr lang="en-US" sz="900" i="1">
                <a:solidFill>
                  <a:schemeClr val="tx2"/>
                </a:solidFill>
                <a:latin typeface="Avenir Book" panose="02000503020000020003" pitchFamily="2" charset="0"/>
              </a:rPr>
              <a:t>Call</a:t>
            </a:r>
          </a:p>
        </p:txBody>
      </p:sp>
      <p:pic>
        <p:nvPicPr>
          <p:cNvPr id="301" name="Graphic 300" descr="Speaker phone with solid fill">
            <a:extLst>
              <a:ext uri="{FF2B5EF4-FFF2-40B4-BE49-F238E27FC236}">
                <a16:creationId xmlns:a16="http://schemas.microsoft.com/office/drawing/2014/main" id="{95472FB1-08B7-3785-6827-D2C44FB4FE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27075" y="5125979"/>
            <a:ext cx="203371" cy="203371"/>
          </a:xfrm>
          <a:prstGeom prst="rect">
            <a:avLst/>
          </a:prstGeom>
        </p:spPr>
      </p:pic>
      <p:pic>
        <p:nvPicPr>
          <p:cNvPr id="302" name="Picture 301" descr="A red rectangle on a white background&#10;&#10;Description automatically generated">
            <a:extLst>
              <a:ext uri="{FF2B5EF4-FFF2-40B4-BE49-F238E27FC236}">
                <a16:creationId xmlns:a16="http://schemas.microsoft.com/office/drawing/2014/main" id="{A8D91799-1140-A42C-AC94-411B28B1F6F3}"/>
              </a:ext>
            </a:extLst>
          </p:cNvPr>
          <p:cNvPicPr>
            <a:picLocks noChangeAspect="1"/>
          </p:cNvPicPr>
          <p:nvPr/>
        </p:nvPicPr>
        <p:blipFill rotWithShape="1">
          <a:blip r:embed="rId8">
            <a:extLst>
              <a:ext uri="{BEBA8EAE-BF5A-486C-A8C5-ECC9F3942E4B}">
                <a14:imgProps xmlns:a14="http://schemas.microsoft.com/office/drawing/2010/main">
                  <a14:imgLayer r:embed="rId16">
                    <a14:imgEffect>
                      <a14:backgroundRemoval t="9916" b="89451" l="9005" r="98815">
                        <a14:foregroundMark x1="9005" y1="10970" x2="9005" y2="10970"/>
                        <a14:foregroundMark x1="95261" y1="39662" x2="95261" y2="39662"/>
                        <a14:foregroundMark x1="98815" y1="33755" x2="98815" y2="33755"/>
                      </a14:backgroundRemoval>
                    </a14:imgEffect>
                  </a14:imgLayer>
                </a14:imgProps>
              </a:ext>
            </a:extLst>
          </a:blip>
          <a:srcRect l="6355" t="6735" b="21666"/>
          <a:stretch/>
        </p:blipFill>
        <p:spPr>
          <a:xfrm>
            <a:off x="3398901" y="5343170"/>
            <a:ext cx="618184" cy="539564"/>
          </a:xfrm>
          <a:prstGeom prst="rect">
            <a:avLst/>
          </a:prstGeom>
        </p:spPr>
      </p:pic>
      <p:sp>
        <p:nvSpPr>
          <p:cNvPr id="303" name="TextBox 302">
            <a:extLst>
              <a:ext uri="{FF2B5EF4-FFF2-40B4-BE49-F238E27FC236}">
                <a16:creationId xmlns:a16="http://schemas.microsoft.com/office/drawing/2014/main" id="{F7283E23-A13C-1D5C-FA6A-563D281C82BA}"/>
              </a:ext>
            </a:extLst>
          </p:cNvPr>
          <p:cNvSpPr txBox="1"/>
          <p:nvPr/>
        </p:nvSpPr>
        <p:spPr>
          <a:xfrm>
            <a:off x="3333635" y="5474699"/>
            <a:ext cx="734747" cy="276999"/>
          </a:xfrm>
          <a:prstGeom prst="rect">
            <a:avLst/>
          </a:prstGeom>
          <a:noFill/>
        </p:spPr>
        <p:txBody>
          <a:bodyPr wrap="square" rtlCol="0">
            <a:spAutoFit/>
          </a:bodyPr>
          <a:lstStyle/>
          <a:p>
            <a:pPr algn="ctr"/>
            <a:r>
              <a:rPr lang="en-US" sz="600" i="1">
                <a:solidFill>
                  <a:schemeClr val="bg1"/>
                </a:solidFill>
                <a:latin typeface="Avenir Book" panose="02000503020000020003" pitchFamily="2" charset="0"/>
              </a:rPr>
              <a:t>VIP no notes SMS 3</a:t>
            </a:r>
          </a:p>
        </p:txBody>
      </p:sp>
      <p:pic>
        <p:nvPicPr>
          <p:cNvPr id="304" name="Graphic 303" descr="Chat bubble with solid fill">
            <a:extLst>
              <a:ext uri="{FF2B5EF4-FFF2-40B4-BE49-F238E27FC236}">
                <a16:creationId xmlns:a16="http://schemas.microsoft.com/office/drawing/2014/main" id="{92D228A2-ED37-0DB1-844B-A9B9D89481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05272" y="5393730"/>
            <a:ext cx="145286" cy="145286"/>
          </a:xfrm>
          <a:prstGeom prst="rect">
            <a:avLst/>
          </a:prstGeom>
        </p:spPr>
      </p:pic>
      <p:pic>
        <p:nvPicPr>
          <p:cNvPr id="305" name="Picture 304" descr="A red rectangle on a white background&#10;&#10;Description automatically generated">
            <a:extLst>
              <a:ext uri="{FF2B5EF4-FFF2-40B4-BE49-F238E27FC236}">
                <a16:creationId xmlns:a16="http://schemas.microsoft.com/office/drawing/2014/main" id="{B01D0227-0705-AA02-F2D2-5543E7D510E6}"/>
              </a:ext>
            </a:extLst>
          </p:cNvPr>
          <p:cNvPicPr>
            <a:picLocks noChangeAspect="1"/>
          </p:cNvPicPr>
          <p:nvPr/>
        </p:nvPicPr>
        <p:blipFill rotWithShape="1">
          <a:blip r:embed="rId8">
            <a:extLst>
              <a:ext uri="{BEBA8EAE-BF5A-486C-A8C5-ECC9F3942E4B}">
                <a14:imgProps xmlns:a14="http://schemas.microsoft.com/office/drawing/2010/main">
                  <a14:imgLayer r:embed="rId17">
                    <a14:imgEffect>
                      <a14:backgroundRemoval t="9916" b="89451" l="9005" r="98815">
                        <a14:foregroundMark x1="9005" y1="10970" x2="9005" y2="10970"/>
                        <a14:foregroundMark x1="95261" y1="39662" x2="95261" y2="39662"/>
                        <a14:foregroundMark x1="98815" y1="33755" x2="98815" y2="33755"/>
                      </a14:backgroundRemoval>
                    </a14:imgEffect>
                  </a14:imgLayer>
                </a14:imgProps>
              </a:ext>
            </a:extLst>
          </a:blip>
          <a:srcRect l="6355" t="6735" b="21666"/>
          <a:stretch/>
        </p:blipFill>
        <p:spPr>
          <a:xfrm>
            <a:off x="3404642" y="2314220"/>
            <a:ext cx="618184" cy="539564"/>
          </a:xfrm>
          <a:prstGeom prst="rect">
            <a:avLst/>
          </a:prstGeom>
        </p:spPr>
      </p:pic>
      <p:sp>
        <p:nvSpPr>
          <p:cNvPr id="306" name="TextBox 305">
            <a:extLst>
              <a:ext uri="{FF2B5EF4-FFF2-40B4-BE49-F238E27FC236}">
                <a16:creationId xmlns:a16="http://schemas.microsoft.com/office/drawing/2014/main" id="{B3D62DB4-C163-4D4C-CCBA-F42D0D0BC908}"/>
              </a:ext>
            </a:extLst>
          </p:cNvPr>
          <p:cNvSpPr txBox="1"/>
          <p:nvPr/>
        </p:nvSpPr>
        <p:spPr>
          <a:xfrm>
            <a:off x="3339376" y="2445749"/>
            <a:ext cx="734747" cy="276999"/>
          </a:xfrm>
          <a:prstGeom prst="rect">
            <a:avLst/>
          </a:prstGeom>
          <a:noFill/>
        </p:spPr>
        <p:txBody>
          <a:bodyPr wrap="square" rtlCol="0">
            <a:spAutoFit/>
          </a:bodyPr>
          <a:lstStyle/>
          <a:p>
            <a:pPr algn="ctr"/>
            <a:r>
              <a:rPr lang="en-US" sz="600" i="1">
                <a:solidFill>
                  <a:schemeClr val="bg1"/>
                </a:solidFill>
                <a:latin typeface="Avenir Book" panose="02000503020000020003" pitchFamily="2" charset="0"/>
              </a:rPr>
              <a:t>VIP no notes SMS 1</a:t>
            </a:r>
          </a:p>
        </p:txBody>
      </p:sp>
      <p:pic>
        <p:nvPicPr>
          <p:cNvPr id="307" name="Graphic 306" descr="Chat bubble with solid fill">
            <a:extLst>
              <a:ext uri="{FF2B5EF4-FFF2-40B4-BE49-F238E27FC236}">
                <a16:creationId xmlns:a16="http://schemas.microsoft.com/office/drawing/2014/main" id="{BF021D20-9C30-BD7F-F026-33670EE0F48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11013" y="2364780"/>
            <a:ext cx="145286" cy="145286"/>
          </a:xfrm>
          <a:prstGeom prst="rect">
            <a:avLst/>
          </a:prstGeom>
        </p:spPr>
      </p:pic>
      <p:sp>
        <p:nvSpPr>
          <p:cNvPr id="308" name="Chevron 307">
            <a:extLst>
              <a:ext uri="{FF2B5EF4-FFF2-40B4-BE49-F238E27FC236}">
                <a16:creationId xmlns:a16="http://schemas.microsoft.com/office/drawing/2014/main" id="{AAB98CFD-9D68-8CFA-F4BF-183EEEEE2DDB}"/>
              </a:ext>
            </a:extLst>
          </p:cNvPr>
          <p:cNvSpPr/>
          <p:nvPr/>
        </p:nvSpPr>
        <p:spPr>
          <a:xfrm rot="5400000">
            <a:off x="3529678" y="1319821"/>
            <a:ext cx="983485" cy="1242496"/>
          </a:xfrm>
          <a:prstGeom prst="chevron">
            <a:avLst>
              <a:gd name="adj" fmla="val 1852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9" name="TextBox 308">
            <a:extLst>
              <a:ext uri="{FF2B5EF4-FFF2-40B4-BE49-F238E27FC236}">
                <a16:creationId xmlns:a16="http://schemas.microsoft.com/office/drawing/2014/main" id="{A1ACEFB0-915E-E629-DA78-7508EAA6CFA2}"/>
              </a:ext>
            </a:extLst>
          </p:cNvPr>
          <p:cNvSpPr txBox="1"/>
          <p:nvPr/>
        </p:nvSpPr>
        <p:spPr>
          <a:xfrm>
            <a:off x="3412773" y="1753714"/>
            <a:ext cx="1217127" cy="461665"/>
          </a:xfrm>
          <a:prstGeom prst="rect">
            <a:avLst/>
          </a:prstGeom>
          <a:noFill/>
        </p:spPr>
        <p:txBody>
          <a:bodyPr wrap="square" rtlCol="0">
            <a:spAutoFit/>
          </a:bodyPr>
          <a:lstStyle/>
          <a:p>
            <a:pPr algn="ctr"/>
            <a:r>
              <a:rPr lang="en-US" sz="1200" i="1">
                <a:solidFill>
                  <a:schemeClr val="tx2"/>
                </a:solidFill>
                <a:latin typeface="Avenir Book" panose="02000503020000020003" pitchFamily="2" charset="0"/>
              </a:rPr>
              <a:t>VIP no notes outreach 2</a:t>
            </a:r>
            <a:r>
              <a:rPr lang="en-US" sz="1200" i="1" baseline="30000">
                <a:solidFill>
                  <a:schemeClr val="tx2"/>
                </a:solidFill>
                <a:latin typeface="Avenir Book" panose="02000503020000020003" pitchFamily="2" charset="0"/>
              </a:rPr>
              <a:t>5</a:t>
            </a:r>
            <a:endParaRPr lang="en-US" sz="1200" i="1">
              <a:solidFill>
                <a:schemeClr val="tx2"/>
              </a:solidFill>
              <a:latin typeface="Avenir Book" panose="02000503020000020003" pitchFamily="2" charset="0"/>
            </a:endParaRPr>
          </a:p>
        </p:txBody>
      </p:sp>
      <p:pic>
        <p:nvPicPr>
          <p:cNvPr id="310" name="Graphic 309" descr="Envelope with solid fill">
            <a:extLst>
              <a:ext uri="{FF2B5EF4-FFF2-40B4-BE49-F238E27FC236}">
                <a16:creationId xmlns:a16="http://schemas.microsoft.com/office/drawing/2014/main" id="{332AA81F-D3D0-CBED-CF0B-584AA948E3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7285" y="1513566"/>
            <a:ext cx="285384" cy="285384"/>
          </a:xfrm>
          <a:prstGeom prst="rect">
            <a:avLst/>
          </a:prstGeom>
        </p:spPr>
      </p:pic>
      <p:sp>
        <p:nvSpPr>
          <p:cNvPr id="311" name="Chevron 310">
            <a:extLst>
              <a:ext uri="{FF2B5EF4-FFF2-40B4-BE49-F238E27FC236}">
                <a16:creationId xmlns:a16="http://schemas.microsoft.com/office/drawing/2014/main" id="{1D27CC0A-DA30-8E0B-06F4-A76E2977E5EA}"/>
              </a:ext>
            </a:extLst>
          </p:cNvPr>
          <p:cNvSpPr/>
          <p:nvPr/>
        </p:nvSpPr>
        <p:spPr>
          <a:xfrm rot="5400000">
            <a:off x="3528017" y="2600947"/>
            <a:ext cx="983485" cy="1248657"/>
          </a:xfrm>
          <a:prstGeom prst="chevron">
            <a:avLst>
              <a:gd name="adj" fmla="val 1852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2" name="TextBox 311">
            <a:extLst>
              <a:ext uri="{FF2B5EF4-FFF2-40B4-BE49-F238E27FC236}">
                <a16:creationId xmlns:a16="http://schemas.microsoft.com/office/drawing/2014/main" id="{A6F6FFF3-5C6F-425C-98BD-27E34E9980B7}"/>
              </a:ext>
            </a:extLst>
          </p:cNvPr>
          <p:cNvSpPr txBox="1"/>
          <p:nvPr/>
        </p:nvSpPr>
        <p:spPr>
          <a:xfrm>
            <a:off x="3395301" y="3035074"/>
            <a:ext cx="1248657" cy="461665"/>
          </a:xfrm>
          <a:prstGeom prst="rect">
            <a:avLst/>
          </a:prstGeom>
          <a:noFill/>
        </p:spPr>
        <p:txBody>
          <a:bodyPr wrap="square" rtlCol="0">
            <a:spAutoFit/>
          </a:bodyPr>
          <a:lstStyle/>
          <a:p>
            <a:pPr algn="ctr"/>
            <a:r>
              <a:rPr lang="en-US" sz="1200" i="1">
                <a:solidFill>
                  <a:schemeClr val="tx2"/>
                </a:solidFill>
                <a:latin typeface="Avenir Book" panose="02000503020000020003" pitchFamily="2" charset="0"/>
              </a:rPr>
              <a:t>VIP no notes outreach 3</a:t>
            </a:r>
            <a:r>
              <a:rPr lang="en-US" sz="1200" i="1" baseline="30000">
                <a:solidFill>
                  <a:schemeClr val="tx2"/>
                </a:solidFill>
                <a:latin typeface="Avenir Book" panose="02000503020000020003" pitchFamily="2" charset="0"/>
              </a:rPr>
              <a:t>5</a:t>
            </a:r>
            <a:endParaRPr lang="en-US" sz="1200" i="1">
              <a:solidFill>
                <a:schemeClr val="tx2"/>
              </a:solidFill>
              <a:latin typeface="Avenir Book" panose="02000503020000020003" pitchFamily="2" charset="0"/>
            </a:endParaRPr>
          </a:p>
        </p:txBody>
      </p:sp>
      <p:pic>
        <p:nvPicPr>
          <p:cNvPr id="313" name="Graphic 312" descr="Envelope with solid fill">
            <a:extLst>
              <a:ext uri="{FF2B5EF4-FFF2-40B4-BE49-F238E27FC236}">
                <a16:creationId xmlns:a16="http://schemas.microsoft.com/office/drawing/2014/main" id="{DA547308-FC89-3924-9BB0-FC17D68484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2545" y="2796466"/>
            <a:ext cx="285384" cy="285384"/>
          </a:xfrm>
          <a:prstGeom prst="rect">
            <a:avLst/>
          </a:prstGeom>
        </p:spPr>
      </p:pic>
      <p:sp>
        <p:nvSpPr>
          <p:cNvPr id="314" name="Chevron 313">
            <a:extLst>
              <a:ext uri="{FF2B5EF4-FFF2-40B4-BE49-F238E27FC236}">
                <a16:creationId xmlns:a16="http://schemas.microsoft.com/office/drawing/2014/main" id="{3A2C90ED-0963-893D-DE62-A7DD53C25EA3}"/>
              </a:ext>
            </a:extLst>
          </p:cNvPr>
          <p:cNvSpPr/>
          <p:nvPr/>
        </p:nvSpPr>
        <p:spPr>
          <a:xfrm rot="5400000">
            <a:off x="3830772" y="3155956"/>
            <a:ext cx="378625" cy="1242627"/>
          </a:xfrm>
          <a:prstGeom prst="chevron">
            <a:avLst>
              <a:gd name="adj" fmla="val 487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5" name="TextBox 314">
            <a:extLst>
              <a:ext uri="{FF2B5EF4-FFF2-40B4-BE49-F238E27FC236}">
                <a16:creationId xmlns:a16="http://schemas.microsoft.com/office/drawing/2014/main" id="{3DFEB91A-718C-4D0F-CC9D-8B0D199DCB09}"/>
              </a:ext>
            </a:extLst>
          </p:cNvPr>
          <p:cNvSpPr txBox="1"/>
          <p:nvPr/>
        </p:nvSpPr>
        <p:spPr>
          <a:xfrm>
            <a:off x="3430456" y="3737537"/>
            <a:ext cx="1163887" cy="230832"/>
          </a:xfrm>
          <a:prstGeom prst="rect">
            <a:avLst/>
          </a:prstGeom>
          <a:noFill/>
        </p:spPr>
        <p:txBody>
          <a:bodyPr wrap="square" rtlCol="0">
            <a:spAutoFit/>
          </a:bodyPr>
          <a:lstStyle/>
          <a:p>
            <a:pPr algn="ctr"/>
            <a:r>
              <a:rPr lang="en-US" sz="900" i="1">
                <a:solidFill>
                  <a:schemeClr val="tx2"/>
                </a:solidFill>
                <a:latin typeface="Avenir Book" panose="02000503020000020003" pitchFamily="2" charset="0"/>
              </a:rPr>
              <a:t>Call</a:t>
            </a:r>
          </a:p>
        </p:txBody>
      </p:sp>
      <p:pic>
        <p:nvPicPr>
          <p:cNvPr id="316" name="Graphic 315" descr="Speaker phone with solid fill">
            <a:extLst>
              <a:ext uri="{FF2B5EF4-FFF2-40B4-BE49-F238E27FC236}">
                <a16:creationId xmlns:a16="http://schemas.microsoft.com/office/drawing/2014/main" id="{E00B8A4B-0909-2C9F-33FD-527BE2CB62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26945" y="3613703"/>
            <a:ext cx="203371" cy="203371"/>
          </a:xfrm>
          <a:prstGeom prst="rect">
            <a:avLst/>
          </a:prstGeom>
        </p:spPr>
      </p:pic>
      <p:pic>
        <p:nvPicPr>
          <p:cNvPr id="317" name="Picture 316" descr="A red rectangle on a white background&#10;&#10;Description automatically generated">
            <a:extLst>
              <a:ext uri="{FF2B5EF4-FFF2-40B4-BE49-F238E27FC236}">
                <a16:creationId xmlns:a16="http://schemas.microsoft.com/office/drawing/2014/main" id="{7941A387-492C-9D04-B081-5438AA541BC6}"/>
              </a:ext>
            </a:extLst>
          </p:cNvPr>
          <p:cNvPicPr>
            <a:picLocks noChangeAspect="1"/>
          </p:cNvPicPr>
          <p:nvPr/>
        </p:nvPicPr>
        <p:blipFill rotWithShape="1">
          <a:blip r:embed="rId8">
            <a:extLst>
              <a:ext uri="{BEBA8EAE-BF5A-486C-A8C5-ECC9F3942E4B}">
                <a14:imgProps xmlns:a14="http://schemas.microsoft.com/office/drawing/2010/main">
                  <a14:imgLayer r:embed="rId18">
                    <a14:imgEffect>
                      <a14:backgroundRemoval t="9916" b="89451" l="9005" r="98815">
                        <a14:foregroundMark x1="9005" y1="10970" x2="9005" y2="10970"/>
                        <a14:foregroundMark x1="95261" y1="39662" x2="95261" y2="39662"/>
                        <a14:foregroundMark x1="98815" y1="33755" x2="98815" y2="33755"/>
                      </a14:backgroundRemoval>
                    </a14:imgEffect>
                  </a14:imgLayer>
                </a14:imgProps>
              </a:ext>
            </a:extLst>
          </a:blip>
          <a:srcRect l="6355" t="6735" b="21666"/>
          <a:stretch/>
        </p:blipFill>
        <p:spPr>
          <a:xfrm>
            <a:off x="3398771" y="3830894"/>
            <a:ext cx="618184" cy="539564"/>
          </a:xfrm>
          <a:prstGeom prst="rect">
            <a:avLst/>
          </a:prstGeom>
        </p:spPr>
      </p:pic>
      <p:sp>
        <p:nvSpPr>
          <p:cNvPr id="318" name="TextBox 317">
            <a:extLst>
              <a:ext uri="{FF2B5EF4-FFF2-40B4-BE49-F238E27FC236}">
                <a16:creationId xmlns:a16="http://schemas.microsoft.com/office/drawing/2014/main" id="{0E39BDAB-7579-D863-C22C-B3BA23C5D631}"/>
              </a:ext>
            </a:extLst>
          </p:cNvPr>
          <p:cNvSpPr txBox="1"/>
          <p:nvPr/>
        </p:nvSpPr>
        <p:spPr>
          <a:xfrm>
            <a:off x="3333505" y="3962423"/>
            <a:ext cx="734747" cy="276999"/>
          </a:xfrm>
          <a:prstGeom prst="rect">
            <a:avLst/>
          </a:prstGeom>
          <a:noFill/>
        </p:spPr>
        <p:txBody>
          <a:bodyPr wrap="square" rtlCol="0">
            <a:spAutoFit/>
          </a:bodyPr>
          <a:lstStyle/>
          <a:p>
            <a:pPr algn="ctr"/>
            <a:r>
              <a:rPr lang="en-US" sz="600" i="1">
                <a:solidFill>
                  <a:schemeClr val="bg1"/>
                </a:solidFill>
                <a:latin typeface="Avenir Book" panose="02000503020000020003" pitchFamily="2" charset="0"/>
              </a:rPr>
              <a:t>VIP no notes SMS 2</a:t>
            </a:r>
          </a:p>
        </p:txBody>
      </p:sp>
      <p:pic>
        <p:nvPicPr>
          <p:cNvPr id="319" name="Graphic 318" descr="Chat bubble with solid fill">
            <a:extLst>
              <a:ext uri="{FF2B5EF4-FFF2-40B4-BE49-F238E27FC236}">
                <a16:creationId xmlns:a16="http://schemas.microsoft.com/office/drawing/2014/main" id="{D151B130-3839-1FEB-6D9F-084995138D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05142" y="3881454"/>
            <a:ext cx="145286" cy="145286"/>
          </a:xfrm>
          <a:prstGeom prst="rect">
            <a:avLst/>
          </a:prstGeom>
        </p:spPr>
      </p:pic>
      <p:sp>
        <p:nvSpPr>
          <p:cNvPr id="320" name="Chevron 319">
            <a:extLst>
              <a:ext uri="{FF2B5EF4-FFF2-40B4-BE49-F238E27FC236}">
                <a16:creationId xmlns:a16="http://schemas.microsoft.com/office/drawing/2014/main" id="{672B345D-0B8D-F35F-D66A-7E62A5537359}"/>
              </a:ext>
            </a:extLst>
          </p:cNvPr>
          <p:cNvSpPr/>
          <p:nvPr/>
        </p:nvSpPr>
        <p:spPr>
          <a:xfrm rot="5400000">
            <a:off x="4865531" y="4771805"/>
            <a:ext cx="983485" cy="1248657"/>
          </a:xfrm>
          <a:prstGeom prst="chevron">
            <a:avLst>
              <a:gd name="adj" fmla="val 1852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1" name="TextBox 320">
            <a:extLst>
              <a:ext uri="{FF2B5EF4-FFF2-40B4-BE49-F238E27FC236}">
                <a16:creationId xmlns:a16="http://schemas.microsoft.com/office/drawing/2014/main" id="{957470EC-B1DF-1ECA-6013-A79ABB9C0C83}"/>
              </a:ext>
            </a:extLst>
          </p:cNvPr>
          <p:cNvSpPr txBox="1"/>
          <p:nvPr/>
        </p:nvSpPr>
        <p:spPr>
          <a:xfrm>
            <a:off x="4732815" y="5205932"/>
            <a:ext cx="1248657" cy="461665"/>
          </a:xfrm>
          <a:prstGeom prst="rect">
            <a:avLst/>
          </a:prstGeom>
          <a:noFill/>
        </p:spPr>
        <p:txBody>
          <a:bodyPr wrap="square" rtlCol="0">
            <a:spAutoFit/>
          </a:bodyPr>
          <a:lstStyle/>
          <a:p>
            <a:pPr algn="ctr"/>
            <a:r>
              <a:rPr lang="en-US" sz="1200" i="1">
                <a:solidFill>
                  <a:schemeClr val="tx2"/>
                </a:solidFill>
                <a:latin typeface="Avenir Book" panose="02000503020000020003" pitchFamily="2" charset="0"/>
              </a:rPr>
              <a:t>VIP email </a:t>
            </a:r>
          </a:p>
          <a:p>
            <a:pPr algn="ctr"/>
            <a:r>
              <a:rPr lang="en-US" sz="1200" i="1">
                <a:solidFill>
                  <a:schemeClr val="tx2"/>
                </a:solidFill>
                <a:latin typeface="Avenir Book" panose="02000503020000020003" pitchFamily="2" charset="0"/>
              </a:rPr>
              <a:t>3</a:t>
            </a:r>
            <a:r>
              <a:rPr lang="en-US" sz="1200" i="1" baseline="30000">
                <a:solidFill>
                  <a:schemeClr val="tx2"/>
                </a:solidFill>
                <a:latin typeface="Avenir Book" panose="02000503020000020003" pitchFamily="2" charset="0"/>
              </a:rPr>
              <a:t>6</a:t>
            </a:r>
            <a:endParaRPr lang="en-US" sz="1200" i="1">
              <a:solidFill>
                <a:schemeClr val="tx2"/>
              </a:solidFill>
              <a:latin typeface="Avenir Book" panose="02000503020000020003" pitchFamily="2" charset="0"/>
            </a:endParaRPr>
          </a:p>
        </p:txBody>
      </p:sp>
      <p:sp>
        <p:nvSpPr>
          <p:cNvPr id="322" name="TextBox 321">
            <a:extLst>
              <a:ext uri="{FF2B5EF4-FFF2-40B4-BE49-F238E27FC236}">
                <a16:creationId xmlns:a16="http://schemas.microsoft.com/office/drawing/2014/main" id="{CEEF87C2-7AC1-55A0-B04C-1DE64D38EB13}"/>
              </a:ext>
            </a:extLst>
          </p:cNvPr>
          <p:cNvSpPr txBox="1"/>
          <p:nvPr/>
        </p:nvSpPr>
        <p:spPr>
          <a:xfrm>
            <a:off x="4677356" y="3968629"/>
            <a:ext cx="734747" cy="276999"/>
          </a:xfrm>
          <a:prstGeom prst="rect">
            <a:avLst/>
          </a:prstGeom>
          <a:noFill/>
        </p:spPr>
        <p:txBody>
          <a:bodyPr wrap="square" rtlCol="0">
            <a:spAutoFit/>
          </a:bodyPr>
          <a:lstStyle/>
          <a:p>
            <a:pPr algn="ctr"/>
            <a:r>
              <a:rPr lang="en-US" sz="600" i="1">
                <a:solidFill>
                  <a:schemeClr val="bg1"/>
                </a:solidFill>
                <a:latin typeface="Avenir Book" panose="02000503020000020003" pitchFamily="2" charset="0"/>
              </a:rPr>
              <a:t>VIP Mentor SMS 2</a:t>
            </a:r>
          </a:p>
        </p:txBody>
      </p:sp>
      <p:pic>
        <p:nvPicPr>
          <p:cNvPr id="323" name="Graphic 322" descr="Envelope with solid fill">
            <a:extLst>
              <a:ext uri="{FF2B5EF4-FFF2-40B4-BE49-F238E27FC236}">
                <a16:creationId xmlns:a16="http://schemas.microsoft.com/office/drawing/2014/main" id="{75E85B98-9079-60B8-A3C7-2289F6E43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0059" y="4967324"/>
            <a:ext cx="285384" cy="285384"/>
          </a:xfrm>
          <a:prstGeom prst="rect">
            <a:avLst/>
          </a:prstGeom>
        </p:spPr>
      </p:pic>
      <p:sp>
        <p:nvSpPr>
          <p:cNvPr id="324" name="Chevron 323">
            <a:extLst>
              <a:ext uri="{FF2B5EF4-FFF2-40B4-BE49-F238E27FC236}">
                <a16:creationId xmlns:a16="http://schemas.microsoft.com/office/drawing/2014/main" id="{E67B5FE9-5392-8A46-E08F-0FB730146E7A}"/>
              </a:ext>
            </a:extLst>
          </p:cNvPr>
          <p:cNvSpPr/>
          <p:nvPr/>
        </p:nvSpPr>
        <p:spPr>
          <a:xfrm rot="5400000">
            <a:off x="5170406" y="4217169"/>
            <a:ext cx="378625" cy="1242627"/>
          </a:xfrm>
          <a:prstGeom prst="chevron">
            <a:avLst>
              <a:gd name="adj" fmla="val 487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5" name="TextBox 324">
            <a:extLst>
              <a:ext uri="{FF2B5EF4-FFF2-40B4-BE49-F238E27FC236}">
                <a16:creationId xmlns:a16="http://schemas.microsoft.com/office/drawing/2014/main" id="{AEE12D12-B854-6672-FA46-11976089ABD2}"/>
              </a:ext>
            </a:extLst>
          </p:cNvPr>
          <p:cNvSpPr txBox="1"/>
          <p:nvPr/>
        </p:nvSpPr>
        <p:spPr>
          <a:xfrm>
            <a:off x="4770090" y="4798750"/>
            <a:ext cx="1163887" cy="230832"/>
          </a:xfrm>
          <a:prstGeom prst="rect">
            <a:avLst/>
          </a:prstGeom>
          <a:noFill/>
        </p:spPr>
        <p:txBody>
          <a:bodyPr wrap="square" rtlCol="0">
            <a:spAutoFit/>
          </a:bodyPr>
          <a:lstStyle/>
          <a:p>
            <a:pPr algn="ctr"/>
            <a:r>
              <a:rPr lang="en-US" sz="900" i="1">
                <a:solidFill>
                  <a:schemeClr val="tx2"/>
                </a:solidFill>
                <a:latin typeface="Avenir Book" panose="02000503020000020003" pitchFamily="2" charset="0"/>
              </a:rPr>
              <a:t>Call</a:t>
            </a:r>
          </a:p>
        </p:txBody>
      </p:sp>
      <p:pic>
        <p:nvPicPr>
          <p:cNvPr id="326" name="Graphic 325" descr="Speaker phone with solid fill">
            <a:extLst>
              <a:ext uri="{FF2B5EF4-FFF2-40B4-BE49-F238E27FC236}">
                <a16:creationId xmlns:a16="http://schemas.microsoft.com/office/drawing/2014/main" id="{547E017B-F6AD-80D3-DF42-837B8488A8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6579" y="4674916"/>
            <a:ext cx="203371" cy="203371"/>
          </a:xfrm>
          <a:prstGeom prst="rect">
            <a:avLst/>
          </a:prstGeom>
        </p:spPr>
      </p:pic>
      <p:pic>
        <p:nvPicPr>
          <p:cNvPr id="327" name="Picture 326" descr="A red rectangle on a white background&#10;&#10;Description automatically generated">
            <a:extLst>
              <a:ext uri="{FF2B5EF4-FFF2-40B4-BE49-F238E27FC236}">
                <a16:creationId xmlns:a16="http://schemas.microsoft.com/office/drawing/2014/main" id="{0DC9BAC2-3DFF-EE33-D3BF-CB1EB5B16761}"/>
              </a:ext>
            </a:extLst>
          </p:cNvPr>
          <p:cNvPicPr>
            <a:picLocks noChangeAspect="1"/>
          </p:cNvPicPr>
          <p:nvPr/>
        </p:nvPicPr>
        <p:blipFill rotWithShape="1">
          <a:blip r:embed="rId8">
            <a:extLst>
              <a:ext uri="{BEBA8EAE-BF5A-486C-A8C5-ECC9F3942E4B}">
                <a14:imgProps xmlns:a14="http://schemas.microsoft.com/office/drawing/2010/main">
                  <a14:imgLayer r:embed="rId19">
                    <a14:imgEffect>
                      <a14:backgroundRemoval t="9916" b="89451" l="9005" r="98815">
                        <a14:foregroundMark x1="9005" y1="10970" x2="9005" y2="10970"/>
                        <a14:foregroundMark x1="95261" y1="39662" x2="95261" y2="39662"/>
                        <a14:foregroundMark x1="98815" y1="33755" x2="98815" y2="33755"/>
                      </a14:backgroundRemoval>
                    </a14:imgEffect>
                  </a14:imgLayer>
                </a14:imgProps>
              </a:ext>
            </a:extLst>
          </a:blip>
          <a:srcRect l="6355" t="6735" b="21666"/>
          <a:stretch/>
        </p:blipFill>
        <p:spPr>
          <a:xfrm>
            <a:off x="4735923" y="4237217"/>
            <a:ext cx="618184" cy="539564"/>
          </a:xfrm>
          <a:prstGeom prst="rect">
            <a:avLst/>
          </a:prstGeom>
        </p:spPr>
      </p:pic>
      <p:sp>
        <p:nvSpPr>
          <p:cNvPr id="328" name="TextBox 327">
            <a:extLst>
              <a:ext uri="{FF2B5EF4-FFF2-40B4-BE49-F238E27FC236}">
                <a16:creationId xmlns:a16="http://schemas.microsoft.com/office/drawing/2014/main" id="{5F505C4E-89E0-9FCD-0989-CB191B732674}"/>
              </a:ext>
            </a:extLst>
          </p:cNvPr>
          <p:cNvSpPr txBox="1"/>
          <p:nvPr/>
        </p:nvSpPr>
        <p:spPr>
          <a:xfrm>
            <a:off x="4683138" y="4379975"/>
            <a:ext cx="734747" cy="276999"/>
          </a:xfrm>
          <a:prstGeom prst="rect">
            <a:avLst/>
          </a:prstGeom>
          <a:noFill/>
        </p:spPr>
        <p:txBody>
          <a:bodyPr wrap="square" rtlCol="0">
            <a:spAutoFit/>
          </a:bodyPr>
          <a:lstStyle/>
          <a:p>
            <a:pPr algn="ctr"/>
            <a:r>
              <a:rPr lang="en-US" sz="600" i="1">
                <a:solidFill>
                  <a:schemeClr val="bg1"/>
                </a:solidFill>
                <a:latin typeface="Avenir Book" panose="02000503020000020003" pitchFamily="2" charset="0"/>
              </a:rPr>
              <a:t>18day VIP </a:t>
            </a:r>
          </a:p>
          <a:p>
            <a:pPr algn="ctr"/>
            <a:r>
              <a:rPr lang="en-US" sz="600" i="1">
                <a:solidFill>
                  <a:schemeClr val="bg1"/>
                </a:solidFill>
                <a:latin typeface="Avenir Book" panose="02000503020000020003" pitchFamily="2" charset="0"/>
              </a:rPr>
              <a:t>SMS 1</a:t>
            </a:r>
          </a:p>
        </p:txBody>
      </p:sp>
      <p:pic>
        <p:nvPicPr>
          <p:cNvPr id="329" name="Graphic 328" descr="Chat bubble with solid fill">
            <a:extLst>
              <a:ext uri="{FF2B5EF4-FFF2-40B4-BE49-F238E27FC236}">
                <a16:creationId xmlns:a16="http://schemas.microsoft.com/office/drawing/2014/main" id="{AF795C84-A696-4A97-8031-B040754AD5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42294" y="4287777"/>
            <a:ext cx="145286" cy="145286"/>
          </a:xfrm>
          <a:prstGeom prst="rect">
            <a:avLst/>
          </a:prstGeom>
        </p:spPr>
      </p:pic>
      <p:pic>
        <p:nvPicPr>
          <p:cNvPr id="330" name="Picture 329" descr="A red rectangle on a white background&#10;&#10;Description automatically generated">
            <a:extLst>
              <a:ext uri="{FF2B5EF4-FFF2-40B4-BE49-F238E27FC236}">
                <a16:creationId xmlns:a16="http://schemas.microsoft.com/office/drawing/2014/main" id="{0D7D5B04-01C7-72E0-21D4-CE5CA6E4A487}"/>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9916" b="89451" l="9005" r="98815">
                        <a14:foregroundMark x1="9005" y1="10970" x2="9005" y2="10970"/>
                        <a14:foregroundMark x1="95261" y1="39662" x2="95261" y2="39662"/>
                        <a14:foregroundMark x1="98815" y1="33755" x2="98815" y2="33755"/>
                      </a14:backgroundRemoval>
                    </a14:imgEffect>
                  </a14:imgLayer>
                </a14:imgProps>
              </a:ext>
            </a:extLst>
          </a:blip>
          <a:srcRect l="6355" t="6735" b="21666"/>
          <a:stretch/>
        </p:blipFill>
        <p:spPr>
          <a:xfrm>
            <a:off x="4738960" y="2310067"/>
            <a:ext cx="618184" cy="539564"/>
          </a:xfrm>
          <a:prstGeom prst="rect">
            <a:avLst/>
          </a:prstGeom>
        </p:spPr>
      </p:pic>
      <p:sp>
        <p:nvSpPr>
          <p:cNvPr id="331" name="TextBox 330">
            <a:extLst>
              <a:ext uri="{FF2B5EF4-FFF2-40B4-BE49-F238E27FC236}">
                <a16:creationId xmlns:a16="http://schemas.microsoft.com/office/drawing/2014/main" id="{A16C72F0-658F-B323-EF7A-ED1BBAD98705}"/>
              </a:ext>
            </a:extLst>
          </p:cNvPr>
          <p:cNvSpPr txBox="1"/>
          <p:nvPr/>
        </p:nvSpPr>
        <p:spPr>
          <a:xfrm>
            <a:off x="4686175" y="2452825"/>
            <a:ext cx="734747" cy="276999"/>
          </a:xfrm>
          <a:prstGeom prst="rect">
            <a:avLst/>
          </a:prstGeom>
          <a:noFill/>
        </p:spPr>
        <p:txBody>
          <a:bodyPr wrap="square" rtlCol="0">
            <a:spAutoFit/>
          </a:bodyPr>
          <a:lstStyle/>
          <a:p>
            <a:pPr algn="ctr"/>
            <a:r>
              <a:rPr lang="en-US" sz="600" i="1">
                <a:solidFill>
                  <a:schemeClr val="bg1"/>
                </a:solidFill>
                <a:latin typeface="Avenir Book" panose="02000503020000020003" pitchFamily="2" charset="0"/>
              </a:rPr>
              <a:t>VIP </a:t>
            </a:r>
          </a:p>
          <a:p>
            <a:pPr algn="ctr"/>
            <a:r>
              <a:rPr lang="en-US" sz="600" i="1">
                <a:solidFill>
                  <a:schemeClr val="bg1"/>
                </a:solidFill>
                <a:latin typeface="Avenir Book" panose="02000503020000020003" pitchFamily="2" charset="0"/>
              </a:rPr>
              <a:t>SMS</a:t>
            </a:r>
          </a:p>
        </p:txBody>
      </p:sp>
      <p:pic>
        <p:nvPicPr>
          <p:cNvPr id="332" name="Graphic 331" descr="Chat bubble with solid fill">
            <a:extLst>
              <a:ext uri="{FF2B5EF4-FFF2-40B4-BE49-F238E27FC236}">
                <a16:creationId xmlns:a16="http://schemas.microsoft.com/office/drawing/2014/main" id="{09BACBEE-7A8A-0946-E598-9434323771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45331" y="2360627"/>
            <a:ext cx="145286" cy="145286"/>
          </a:xfrm>
          <a:prstGeom prst="rect">
            <a:avLst/>
          </a:prstGeom>
        </p:spPr>
      </p:pic>
      <p:sp>
        <p:nvSpPr>
          <p:cNvPr id="333" name="Chevron 332">
            <a:extLst>
              <a:ext uri="{FF2B5EF4-FFF2-40B4-BE49-F238E27FC236}">
                <a16:creationId xmlns:a16="http://schemas.microsoft.com/office/drawing/2014/main" id="{9C380DD6-E90A-5B4B-C9CC-3A7D93547408}"/>
              </a:ext>
            </a:extLst>
          </p:cNvPr>
          <p:cNvSpPr/>
          <p:nvPr/>
        </p:nvSpPr>
        <p:spPr>
          <a:xfrm rot="5400000">
            <a:off x="4863996" y="1315668"/>
            <a:ext cx="983485" cy="1242496"/>
          </a:xfrm>
          <a:prstGeom prst="chevron">
            <a:avLst>
              <a:gd name="adj" fmla="val 1852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4" name="TextBox 333">
            <a:extLst>
              <a:ext uri="{FF2B5EF4-FFF2-40B4-BE49-F238E27FC236}">
                <a16:creationId xmlns:a16="http://schemas.microsoft.com/office/drawing/2014/main" id="{1A5381C7-A212-8252-E20F-6535B71F5BA7}"/>
              </a:ext>
            </a:extLst>
          </p:cNvPr>
          <p:cNvSpPr txBox="1"/>
          <p:nvPr/>
        </p:nvSpPr>
        <p:spPr>
          <a:xfrm>
            <a:off x="4747784" y="1768893"/>
            <a:ext cx="1217127" cy="461665"/>
          </a:xfrm>
          <a:prstGeom prst="rect">
            <a:avLst/>
          </a:prstGeom>
          <a:noFill/>
        </p:spPr>
        <p:txBody>
          <a:bodyPr wrap="square" rtlCol="0">
            <a:spAutoFit/>
          </a:bodyPr>
          <a:lstStyle/>
          <a:p>
            <a:pPr algn="ctr"/>
            <a:r>
              <a:rPr lang="en-US" sz="1200" i="1">
                <a:solidFill>
                  <a:schemeClr val="tx2"/>
                </a:solidFill>
                <a:latin typeface="Avenir Book" panose="02000503020000020003" pitchFamily="2" charset="0"/>
              </a:rPr>
              <a:t>VIP email </a:t>
            </a:r>
          </a:p>
          <a:p>
            <a:pPr algn="ctr"/>
            <a:r>
              <a:rPr lang="en-US" sz="1200" i="1">
                <a:solidFill>
                  <a:schemeClr val="tx2"/>
                </a:solidFill>
                <a:latin typeface="Avenir Book" panose="02000503020000020003" pitchFamily="2" charset="0"/>
              </a:rPr>
              <a:t>1</a:t>
            </a:r>
            <a:r>
              <a:rPr lang="en-US" sz="1200" i="1" baseline="30000">
                <a:solidFill>
                  <a:schemeClr val="tx2"/>
                </a:solidFill>
                <a:latin typeface="Avenir Book" panose="02000503020000020003" pitchFamily="2" charset="0"/>
              </a:rPr>
              <a:t>6</a:t>
            </a:r>
            <a:endParaRPr lang="en-US" sz="1200" i="1">
              <a:solidFill>
                <a:schemeClr val="tx2"/>
              </a:solidFill>
              <a:latin typeface="Avenir Book" panose="02000503020000020003" pitchFamily="2" charset="0"/>
            </a:endParaRPr>
          </a:p>
        </p:txBody>
      </p:sp>
      <p:pic>
        <p:nvPicPr>
          <p:cNvPr id="335" name="Graphic 334" descr="Envelope with solid fill">
            <a:extLst>
              <a:ext uri="{FF2B5EF4-FFF2-40B4-BE49-F238E27FC236}">
                <a16:creationId xmlns:a16="http://schemas.microsoft.com/office/drawing/2014/main" id="{6735DA30-905C-31E4-AFC8-B620B9983F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1603" y="1509413"/>
            <a:ext cx="285384" cy="285384"/>
          </a:xfrm>
          <a:prstGeom prst="rect">
            <a:avLst/>
          </a:prstGeom>
        </p:spPr>
      </p:pic>
      <p:sp>
        <p:nvSpPr>
          <p:cNvPr id="336" name="Chevron 335">
            <a:extLst>
              <a:ext uri="{FF2B5EF4-FFF2-40B4-BE49-F238E27FC236}">
                <a16:creationId xmlns:a16="http://schemas.microsoft.com/office/drawing/2014/main" id="{21343DE5-AC87-26FF-60EE-3E422161E1DF}"/>
              </a:ext>
            </a:extLst>
          </p:cNvPr>
          <p:cNvSpPr/>
          <p:nvPr/>
        </p:nvSpPr>
        <p:spPr>
          <a:xfrm rot="5400000">
            <a:off x="4862335" y="2596794"/>
            <a:ext cx="983485" cy="1248657"/>
          </a:xfrm>
          <a:prstGeom prst="chevron">
            <a:avLst>
              <a:gd name="adj" fmla="val 1852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7" name="TextBox 336">
            <a:extLst>
              <a:ext uri="{FF2B5EF4-FFF2-40B4-BE49-F238E27FC236}">
                <a16:creationId xmlns:a16="http://schemas.microsoft.com/office/drawing/2014/main" id="{152F43C0-2224-EDFF-2B35-F2DB2018EF73}"/>
              </a:ext>
            </a:extLst>
          </p:cNvPr>
          <p:cNvSpPr txBox="1"/>
          <p:nvPr/>
        </p:nvSpPr>
        <p:spPr>
          <a:xfrm>
            <a:off x="4730269" y="3048086"/>
            <a:ext cx="1248657" cy="461665"/>
          </a:xfrm>
          <a:prstGeom prst="rect">
            <a:avLst/>
          </a:prstGeom>
          <a:noFill/>
        </p:spPr>
        <p:txBody>
          <a:bodyPr wrap="square" rtlCol="0">
            <a:spAutoFit/>
          </a:bodyPr>
          <a:lstStyle/>
          <a:p>
            <a:pPr algn="ctr"/>
            <a:r>
              <a:rPr lang="en-US" sz="1200" i="1">
                <a:solidFill>
                  <a:schemeClr val="tx2"/>
                </a:solidFill>
                <a:latin typeface="Avenir Book" panose="02000503020000020003" pitchFamily="2" charset="0"/>
              </a:rPr>
              <a:t>VIP email</a:t>
            </a:r>
          </a:p>
          <a:p>
            <a:pPr algn="ctr"/>
            <a:r>
              <a:rPr lang="en-US" sz="1200" i="1">
                <a:solidFill>
                  <a:schemeClr val="tx2"/>
                </a:solidFill>
                <a:latin typeface="Avenir Book" panose="02000503020000020003" pitchFamily="2" charset="0"/>
              </a:rPr>
              <a:t>2</a:t>
            </a:r>
            <a:r>
              <a:rPr lang="en-US" sz="1200" i="1" baseline="30000">
                <a:solidFill>
                  <a:schemeClr val="tx2"/>
                </a:solidFill>
                <a:latin typeface="Avenir Book" panose="02000503020000020003" pitchFamily="2" charset="0"/>
              </a:rPr>
              <a:t>6</a:t>
            </a:r>
            <a:endParaRPr lang="en-US" sz="1200" i="1">
              <a:solidFill>
                <a:schemeClr val="tx2"/>
              </a:solidFill>
              <a:latin typeface="Avenir Book" panose="02000503020000020003" pitchFamily="2" charset="0"/>
            </a:endParaRPr>
          </a:p>
        </p:txBody>
      </p:sp>
      <p:pic>
        <p:nvPicPr>
          <p:cNvPr id="338" name="Graphic 337" descr="Envelope with solid fill">
            <a:extLst>
              <a:ext uri="{FF2B5EF4-FFF2-40B4-BE49-F238E27FC236}">
                <a16:creationId xmlns:a16="http://schemas.microsoft.com/office/drawing/2014/main" id="{D673FC43-B2E0-388A-02AE-ACF93BEEAC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6863" y="2792313"/>
            <a:ext cx="285384" cy="285384"/>
          </a:xfrm>
          <a:prstGeom prst="rect">
            <a:avLst/>
          </a:prstGeom>
        </p:spPr>
      </p:pic>
      <p:sp>
        <p:nvSpPr>
          <p:cNvPr id="339" name="Chevron 338">
            <a:extLst>
              <a:ext uri="{FF2B5EF4-FFF2-40B4-BE49-F238E27FC236}">
                <a16:creationId xmlns:a16="http://schemas.microsoft.com/office/drawing/2014/main" id="{BF54A01D-D0DB-D0C7-F57E-E9B6DAF541DF}"/>
              </a:ext>
            </a:extLst>
          </p:cNvPr>
          <p:cNvSpPr/>
          <p:nvPr/>
        </p:nvSpPr>
        <p:spPr>
          <a:xfrm rot="5400000">
            <a:off x="5165090" y="3151803"/>
            <a:ext cx="378625" cy="1242627"/>
          </a:xfrm>
          <a:prstGeom prst="chevron">
            <a:avLst>
              <a:gd name="adj" fmla="val 487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0" name="TextBox 339">
            <a:extLst>
              <a:ext uri="{FF2B5EF4-FFF2-40B4-BE49-F238E27FC236}">
                <a16:creationId xmlns:a16="http://schemas.microsoft.com/office/drawing/2014/main" id="{312C9807-6499-3503-50E6-32BF61B70A3D}"/>
              </a:ext>
            </a:extLst>
          </p:cNvPr>
          <p:cNvSpPr txBox="1"/>
          <p:nvPr/>
        </p:nvSpPr>
        <p:spPr>
          <a:xfrm>
            <a:off x="4764774" y="3733384"/>
            <a:ext cx="1163887" cy="230832"/>
          </a:xfrm>
          <a:prstGeom prst="rect">
            <a:avLst/>
          </a:prstGeom>
          <a:noFill/>
        </p:spPr>
        <p:txBody>
          <a:bodyPr wrap="square" rtlCol="0">
            <a:spAutoFit/>
          </a:bodyPr>
          <a:lstStyle/>
          <a:p>
            <a:pPr algn="ctr"/>
            <a:r>
              <a:rPr lang="en-US" sz="900" i="1">
                <a:solidFill>
                  <a:schemeClr val="tx2"/>
                </a:solidFill>
                <a:latin typeface="Avenir Book" panose="02000503020000020003" pitchFamily="2" charset="0"/>
              </a:rPr>
              <a:t>Call</a:t>
            </a:r>
          </a:p>
        </p:txBody>
      </p:sp>
      <p:pic>
        <p:nvPicPr>
          <p:cNvPr id="341" name="Graphic 340" descr="Speaker phone with solid fill">
            <a:extLst>
              <a:ext uri="{FF2B5EF4-FFF2-40B4-BE49-F238E27FC236}">
                <a16:creationId xmlns:a16="http://schemas.microsoft.com/office/drawing/2014/main" id="{8324B094-6DBE-B0B2-6274-93B6A61755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1263" y="3609550"/>
            <a:ext cx="203371" cy="203371"/>
          </a:xfrm>
          <a:prstGeom prst="rect">
            <a:avLst/>
          </a:prstGeom>
        </p:spPr>
      </p:pic>
      <p:pic>
        <p:nvPicPr>
          <p:cNvPr id="342" name="Picture 341" descr="A red rectangle on a white background&#10;&#10;Description automatically generated">
            <a:extLst>
              <a:ext uri="{FF2B5EF4-FFF2-40B4-BE49-F238E27FC236}">
                <a16:creationId xmlns:a16="http://schemas.microsoft.com/office/drawing/2014/main" id="{5EB7F56E-F80C-00AB-FB07-671CCEC14EAC}"/>
              </a:ext>
            </a:extLst>
          </p:cNvPr>
          <p:cNvPicPr>
            <a:picLocks noChangeAspect="1"/>
          </p:cNvPicPr>
          <p:nvPr/>
        </p:nvPicPr>
        <p:blipFill rotWithShape="1">
          <a:blip r:embed="rId8">
            <a:extLst>
              <a:ext uri="{BEBA8EAE-BF5A-486C-A8C5-ECC9F3942E4B}">
                <a14:imgProps xmlns:a14="http://schemas.microsoft.com/office/drawing/2010/main">
                  <a14:imgLayer r:embed="rId20">
                    <a14:imgEffect>
                      <a14:backgroundRemoval t="9916" b="89451" l="9005" r="98815">
                        <a14:foregroundMark x1="9005" y1="10970" x2="9005" y2="10970"/>
                        <a14:foregroundMark x1="95261" y1="39662" x2="95261" y2="39662"/>
                        <a14:foregroundMark x1="98815" y1="33755" x2="98815" y2="33755"/>
                      </a14:backgroundRemoval>
                    </a14:imgEffect>
                  </a14:imgLayer>
                </a14:imgProps>
              </a:ext>
            </a:extLst>
          </a:blip>
          <a:srcRect l="6355" t="6735" b="21666"/>
          <a:stretch/>
        </p:blipFill>
        <p:spPr>
          <a:xfrm>
            <a:off x="4733089" y="3826741"/>
            <a:ext cx="618184" cy="539564"/>
          </a:xfrm>
          <a:prstGeom prst="rect">
            <a:avLst/>
          </a:prstGeom>
        </p:spPr>
      </p:pic>
      <p:sp>
        <p:nvSpPr>
          <p:cNvPr id="343" name="TextBox 342">
            <a:extLst>
              <a:ext uri="{FF2B5EF4-FFF2-40B4-BE49-F238E27FC236}">
                <a16:creationId xmlns:a16="http://schemas.microsoft.com/office/drawing/2014/main" id="{DACCA6C9-4D45-5B1B-1034-173BEE1A57CD}"/>
              </a:ext>
            </a:extLst>
          </p:cNvPr>
          <p:cNvSpPr txBox="1"/>
          <p:nvPr/>
        </p:nvSpPr>
        <p:spPr>
          <a:xfrm>
            <a:off x="4680304" y="3969499"/>
            <a:ext cx="734747" cy="276999"/>
          </a:xfrm>
          <a:prstGeom prst="rect">
            <a:avLst/>
          </a:prstGeom>
          <a:noFill/>
        </p:spPr>
        <p:txBody>
          <a:bodyPr wrap="square" rtlCol="0">
            <a:spAutoFit/>
          </a:bodyPr>
          <a:lstStyle/>
          <a:p>
            <a:pPr algn="ctr"/>
            <a:r>
              <a:rPr lang="en-US" sz="600" i="1">
                <a:solidFill>
                  <a:schemeClr val="bg1"/>
                </a:solidFill>
                <a:latin typeface="Avenir Book" panose="02000503020000020003" pitchFamily="2" charset="0"/>
              </a:rPr>
              <a:t>3day </a:t>
            </a:r>
          </a:p>
          <a:p>
            <a:pPr algn="ctr"/>
            <a:r>
              <a:rPr lang="en-US" sz="600" i="1">
                <a:solidFill>
                  <a:schemeClr val="bg1"/>
                </a:solidFill>
                <a:latin typeface="Avenir Book" panose="02000503020000020003" pitchFamily="2" charset="0"/>
              </a:rPr>
              <a:t>SMS 1</a:t>
            </a:r>
          </a:p>
        </p:txBody>
      </p:sp>
      <p:pic>
        <p:nvPicPr>
          <p:cNvPr id="344" name="Graphic 343" descr="Chat bubble with solid fill">
            <a:extLst>
              <a:ext uri="{FF2B5EF4-FFF2-40B4-BE49-F238E27FC236}">
                <a16:creationId xmlns:a16="http://schemas.microsoft.com/office/drawing/2014/main" id="{9F06060B-65ED-F1FE-FAFE-69D55FD7B2B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39460" y="3877301"/>
            <a:ext cx="145286" cy="145286"/>
          </a:xfrm>
          <a:prstGeom prst="rect">
            <a:avLst/>
          </a:prstGeom>
        </p:spPr>
      </p:pic>
      <p:sp>
        <p:nvSpPr>
          <p:cNvPr id="348" name="TextBox 347">
            <a:extLst>
              <a:ext uri="{FF2B5EF4-FFF2-40B4-BE49-F238E27FC236}">
                <a16:creationId xmlns:a16="http://schemas.microsoft.com/office/drawing/2014/main" id="{AB204EFB-5CC9-7CF7-6550-2865651186C9}"/>
              </a:ext>
            </a:extLst>
          </p:cNvPr>
          <p:cNvSpPr txBox="1"/>
          <p:nvPr/>
        </p:nvSpPr>
        <p:spPr>
          <a:xfrm>
            <a:off x="725505" y="932616"/>
            <a:ext cx="1242498" cy="523220"/>
          </a:xfrm>
          <a:prstGeom prst="rect">
            <a:avLst/>
          </a:prstGeom>
          <a:noFill/>
        </p:spPr>
        <p:txBody>
          <a:bodyPr wrap="square" rtlCol="0">
            <a:spAutoFit/>
          </a:bodyPr>
          <a:lstStyle/>
          <a:p>
            <a:pPr algn="ctr"/>
            <a:r>
              <a:rPr lang="en-US" sz="1400" b="1">
                <a:solidFill>
                  <a:schemeClr val="tx2"/>
                </a:solidFill>
                <a:latin typeface="Avenir Book" panose="02000503020000020003" pitchFamily="2" charset="0"/>
              </a:rPr>
              <a:t>Push to Interview</a:t>
            </a:r>
          </a:p>
        </p:txBody>
      </p:sp>
      <p:sp>
        <p:nvSpPr>
          <p:cNvPr id="349" name="TextBox 348">
            <a:extLst>
              <a:ext uri="{FF2B5EF4-FFF2-40B4-BE49-F238E27FC236}">
                <a16:creationId xmlns:a16="http://schemas.microsoft.com/office/drawing/2014/main" id="{C0FE4E2D-A805-FF99-AFFC-F60505643526}"/>
              </a:ext>
            </a:extLst>
          </p:cNvPr>
          <p:cNvSpPr txBox="1"/>
          <p:nvPr/>
        </p:nvSpPr>
        <p:spPr>
          <a:xfrm>
            <a:off x="2060334" y="929757"/>
            <a:ext cx="1242497" cy="523220"/>
          </a:xfrm>
          <a:prstGeom prst="rect">
            <a:avLst/>
          </a:prstGeom>
          <a:noFill/>
        </p:spPr>
        <p:txBody>
          <a:bodyPr wrap="square" rtlCol="0">
            <a:spAutoFit/>
          </a:bodyPr>
          <a:lstStyle/>
          <a:p>
            <a:pPr algn="ctr"/>
            <a:r>
              <a:rPr lang="en-US" sz="1400" b="1">
                <a:solidFill>
                  <a:schemeClr val="tx2"/>
                </a:solidFill>
                <a:latin typeface="Avenir Book" panose="02000503020000020003" pitchFamily="2" charset="0"/>
              </a:rPr>
              <a:t>Push to Chat (CEE)</a:t>
            </a:r>
          </a:p>
        </p:txBody>
      </p:sp>
      <p:sp>
        <p:nvSpPr>
          <p:cNvPr id="350" name="TextBox 349">
            <a:extLst>
              <a:ext uri="{FF2B5EF4-FFF2-40B4-BE49-F238E27FC236}">
                <a16:creationId xmlns:a16="http://schemas.microsoft.com/office/drawing/2014/main" id="{5509F6FE-2247-8BB0-8D5A-6B9CE812C3F7}"/>
              </a:ext>
            </a:extLst>
          </p:cNvPr>
          <p:cNvSpPr txBox="1"/>
          <p:nvPr/>
        </p:nvSpPr>
        <p:spPr>
          <a:xfrm>
            <a:off x="3398771" y="942052"/>
            <a:ext cx="1248657" cy="523220"/>
          </a:xfrm>
          <a:prstGeom prst="rect">
            <a:avLst/>
          </a:prstGeom>
          <a:noFill/>
        </p:spPr>
        <p:txBody>
          <a:bodyPr wrap="square" rtlCol="0">
            <a:spAutoFit/>
          </a:bodyPr>
          <a:lstStyle/>
          <a:p>
            <a:pPr algn="ctr"/>
            <a:r>
              <a:rPr lang="en-US" sz="1400" b="1">
                <a:solidFill>
                  <a:schemeClr val="tx2"/>
                </a:solidFill>
                <a:latin typeface="Avenir Book" panose="02000503020000020003" pitchFamily="2" charset="0"/>
              </a:rPr>
              <a:t>Push to Chat (CRS)</a:t>
            </a:r>
          </a:p>
        </p:txBody>
      </p:sp>
      <p:sp>
        <p:nvSpPr>
          <p:cNvPr id="351" name="TextBox 350">
            <a:extLst>
              <a:ext uri="{FF2B5EF4-FFF2-40B4-BE49-F238E27FC236}">
                <a16:creationId xmlns:a16="http://schemas.microsoft.com/office/drawing/2014/main" id="{3EB3709D-CDDF-1B8C-D7B8-982336F22F2A}"/>
              </a:ext>
            </a:extLst>
          </p:cNvPr>
          <p:cNvSpPr txBox="1"/>
          <p:nvPr/>
        </p:nvSpPr>
        <p:spPr>
          <a:xfrm>
            <a:off x="4728349" y="926491"/>
            <a:ext cx="1250577" cy="523220"/>
          </a:xfrm>
          <a:prstGeom prst="rect">
            <a:avLst/>
          </a:prstGeom>
          <a:noFill/>
        </p:spPr>
        <p:txBody>
          <a:bodyPr wrap="square" rtlCol="0">
            <a:spAutoFit/>
          </a:bodyPr>
          <a:lstStyle/>
          <a:p>
            <a:pPr algn="ctr"/>
            <a:r>
              <a:rPr lang="en-US" sz="1400" b="1">
                <a:solidFill>
                  <a:schemeClr val="tx2"/>
                </a:solidFill>
                <a:latin typeface="Avenir Book" panose="02000503020000020003" pitchFamily="2" charset="0"/>
              </a:rPr>
              <a:t>Default VIP Message</a:t>
            </a:r>
          </a:p>
        </p:txBody>
      </p:sp>
      <p:sp>
        <p:nvSpPr>
          <p:cNvPr id="353" name="Rectangle 352">
            <a:extLst>
              <a:ext uri="{FF2B5EF4-FFF2-40B4-BE49-F238E27FC236}">
                <a16:creationId xmlns:a16="http://schemas.microsoft.com/office/drawing/2014/main" id="{42667A3A-4C78-7C4A-5F71-1A4EC27C7B4D}"/>
              </a:ext>
            </a:extLst>
          </p:cNvPr>
          <p:cNvSpPr/>
          <p:nvPr/>
        </p:nvSpPr>
        <p:spPr>
          <a:xfrm rot="16200000">
            <a:off x="-34113" y="1964272"/>
            <a:ext cx="1227630" cy="205037"/>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a:latin typeface="Avenir Book" panose="02000503020000020003" pitchFamily="2" charset="0"/>
              </a:rPr>
              <a:t>0D</a:t>
            </a:r>
          </a:p>
        </p:txBody>
      </p:sp>
      <p:sp>
        <p:nvSpPr>
          <p:cNvPr id="354" name="Rectangle 353">
            <a:extLst>
              <a:ext uri="{FF2B5EF4-FFF2-40B4-BE49-F238E27FC236}">
                <a16:creationId xmlns:a16="http://schemas.microsoft.com/office/drawing/2014/main" id="{AE289752-39F5-927F-E8A8-7378C4CE67E6}"/>
              </a:ext>
            </a:extLst>
          </p:cNvPr>
          <p:cNvSpPr/>
          <p:nvPr/>
        </p:nvSpPr>
        <p:spPr>
          <a:xfrm rot="16200000">
            <a:off x="48631" y="3160097"/>
            <a:ext cx="1066557" cy="205037"/>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a:latin typeface="Avenir Book" panose="02000503020000020003" pitchFamily="2" charset="0"/>
              </a:rPr>
              <a:t>2D</a:t>
            </a:r>
          </a:p>
        </p:txBody>
      </p:sp>
      <p:sp>
        <p:nvSpPr>
          <p:cNvPr id="355" name="Rectangle 354">
            <a:extLst>
              <a:ext uri="{FF2B5EF4-FFF2-40B4-BE49-F238E27FC236}">
                <a16:creationId xmlns:a16="http://schemas.microsoft.com/office/drawing/2014/main" id="{D9C0D92B-EFE4-0BA8-085E-2A2580172016}"/>
              </a:ext>
            </a:extLst>
          </p:cNvPr>
          <p:cNvSpPr/>
          <p:nvPr/>
        </p:nvSpPr>
        <p:spPr>
          <a:xfrm rot="16200000">
            <a:off x="405252" y="3922940"/>
            <a:ext cx="353317" cy="205037"/>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a:latin typeface="Avenir Book" panose="02000503020000020003" pitchFamily="2" charset="0"/>
              </a:rPr>
              <a:t>3D</a:t>
            </a:r>
          </a:p>
        </p:txBody>
      </p:sp>
      <p:sp>
        <p:nvSpPr>
          <p:cNvPr id="356" name="Rectangle 355">
            <a:extLst>
              <a:ext uri="{FF2B5EF4-FFF2-40B4-BE49-F238E27FC236}">
                <a16:creationId xmlns:a16="http://schemas.microsoft.com/office/drawing/2014/main" id="{6D8A7E60-6312-D9C4-AA8D-208EC62E8DFD}"/>
              </a:ext>
            </a:extLst>
          </p:cNvPr>
          <p:cNvSpPr/>
          <p:nvPr/>
        </p:nvSpPr>
        <p:spPr>
          <a:xfrm rot="16200000">
            <a:off x="58534" y="4677261"/>
            <a:ext cx="1046754" cy="205037"/>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a:latin typeface="Avenir Book" panose="02000503020000020003" pitchFamily="2" charset="0"/>
              </a:rPr>
              <a:t>6D</a:t>
            </a:r>
          </a:p>
        </p:txBody>
      </p:sp>
      <p:sp>
        <p:nvSpPr>
          <p:cNvPr id="357" name="Rectangle 356">
            <a:extLst>
              <a:ext uri="{FF2B5EF4-FFF2-40B4-BE49-F238E27FC236}">
                <a16:creationId xmlns:a16="http://schemas.microsoft.com/office/drawing/2014/main" id="{4C39B073-C459-D75D-0664-60A25BFA64CD}"/>
              </a:ext>
            </a:extLst>
          </p:cNvPr>
          <p:cNvSpPr/>
          <p:nvPr/>
        </p:nvSpPr>
        <p:spPr>
          <a:xfrm rot="16200000">
            <a:off x="408613" y="5426617"/>
            <a:ext cx="354494" cy="205037"/>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a:latin typeface="Avenir Book" panose="02000503020000020003" pitchFamily="2" charset="0"/>
              </a:rPr>
              <a:t>7D</a:t>
            </a:r>
          </a:p>
        </p:txBody>
      </p:sp>
      <p:sp>
        <p:nvSpPr>
          <p:cNvPr id="10" name="Chevron 9">
            <a:extLst>
              <a:ext uri="{FF2B5EF4-FFF2-40B4-BE49-F238E27FC236}">
                <a16:creationId xmlns:a16="http://schemas.microsoft.com/office/drawing/2014/main" id="{D6203A48-6D7F-1D4C-310F-0F1E8F672BD4}"/>
              </a:ext>
            </a:extLst>
          </p:cNvPr>
          <p:cNvSpPr/>
          <p:nvPr/>
        </p:nvSpPr>
        <p:spPr>
          <a:xfrm>
            <a:off x="6855111" y="3213360"/>
            <a:ext cx="1460059" cy="950366"/>
          </a:xfrm>
          <a:prstGeom prst="chevron">
            <a:avLst>
              <a:gd name="adj" fmla="val 1450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i="1">
              <a:solidFill>
                <a:schemeClr val="tx2"/>
              </a:solidFill>
              <a:latin typeface="Avenir Book" panose="02000503020000020003" pitchFamily="2" charset="0"/>
            </a:endParaRPr>
          </a:p>
        </p:txBody>
      </p:sp>
      <p:pic>
        <p:nvPicPr>
          <p:cNvPr id="13" name="Graphic 12" descr="Envelope with solid fill">
            <a:extLst>
              <a:ext uri="{FF2B5EF4-FFF2-40B4-BE49-F238E27FC236}">
                <a16:creationId xmlns:a16="http://schemas.microsoft.com/office/drawing/2014/main" id="{94165A9D-E4B8-358E-61AA-AAEBED7A76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59860" y="3213360"/>
            <a:ext cx="285384" cy="285384"/>
          </a:xfrm>
          <a:prstGeom prst="rect">
            <a:avLst/>
          </a:prstGeom>
        </p:spPr>
      </p:pic>
      <p:sp>
        <p:nvSpPr>
          <p:cNvPr id="14" name="Chevron 13">
            <a:extLst>
              <a:ext uri="{FF2B5EF4-FFF2-40B4-BE49-F238E27FC236}">
                <a16:creationId xmlns:a16="http://schemas.microsoft.com/office/drawing/2014/main" id="{89986BA1-BF7C-2E33-6DD5-26EE678421B7}"/>
              </a:ext>
            </a:extLst>
          </p:cNvPr>
          <p:cNvSpPr/>
          <p:nvPr/>
        </p:nvSpPr>
        <p:spPr>
          <a:xfrm>
            <a:off x="8276505" y="3213577"/>
            <a:ext cx="1460059" cy="950366"/>
          </a:xfrm>
          <a:prstGeom prst="chevron">
            <a:avLst>
              <a:gd name="adj" fmla="val 1450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i="1">
              <a:solidFill>
                <a:schemeClr val="tx2"/>
              </a:solidFill>
              <a:latin typeface="Avenir Book" panose="02000503020000020003" pitchFamily="2" charset="0"/>
            </a:endParaRPr>
          </a:p>
        </p:txBody>
      </p:sp>
      <p:pic>
        <p:nvPicPr>
          <p:cNvPr id="15" name="Graphic 14" descr="Envelope with solid fill">
            <a:extLst>
              <a:ext uri="{FF2B5EF4-FFF2-40B4-BE49-F238E27FC236}">
                <a16:creationId xmlns:a16="http://schemas.microsoft.com/office/drawing/2014/main" id="{E3F17EA7-960F-973C-E261-69AD48D3EF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81254" y="3213577"/>
            <a:ext cx="285384" cy="285384"/>
          </a:xfrm>
          <a:prstGeom prst="rect">
            <a:avLst/>
          </a:prstGeom>
        </p:spPr>
      </p:pic>
      <p:sp>
        <p:nvSpPr>
          <p:cNvPr id="18" name="Chevron 17">
            <a:extLst>
              <a:ext uri="{FF2B5EF4-FFF2-40B4-BE49-F238E27FC236}">
                <a16:creationId xmlns:a16="http://schemas.microsoft.com/office/drawing/2014/main" id="{76AD7838-9B47-700D-89A1-FC779F49B962}"/>
              </a:ext>
            </a:extLst>
          </p:cNvPr>
          <p:cNvSpPr/>
          <p:nvPr/>
        </p:nvSpPr>
        <p:spPr>
          <a:xfrm>
            <a:off x="9686819" y="3213360"/>
            <a:ext cx="1460059" cy="950366"/>
          </a:xfrm>
          <a:prstGeom prst="chevron">
            <a:avLst>
              <a:gd name="adj" fmla="val 1450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i="1">
              <a:solidFill>
                <a:schemeClr val="tx2"/>
              </a:solidFill>
              <a:latin typeface="Avenir Book" panose="02000503020000020003" pitchFamily="2" charset="0"/>
            </a:endParaRPr>
          </a:p>
        </p:txBody>
      </p:sp>
      <p:pic>
        <p:nvPicPr>
          <p:cNvPr id="19" name="Graphic 18" descr="Envelope with solid fill">
            <a:extLst>
              <a:ext uri="{FF2B5EF4-FFF2-40B4-BE49-F238E27FC236}">
                <a16:creationId xmlns:a16="http://schemas.microsoft.com/office/drawing/2014/main" id="{2A8D458F-B99A-6220-3789-3223A6BE97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91568" y="3213360"/>
            <a:ext cx="285384" cy="285384"/>
          </a:xfrm>
          <a:prstGeom prst="rect">
            <a:avLst/>
          </a:prstGeom>
        </p:spPr>
      </p:pic>
      <p:sp>
        <p:nvSpPr>
          <p:cNvPr id="21" name="TextBox 20">
            <a:extLst>
              <a:ext uri="{FF2B5EF4-FFF2-40B4-BE49-F238E27FC236}">
                <a16:creationId xmlns:a16="http://schemas.microsoft.com/office/drawing/2014/main" id="{1E601540-FBD3-CF13-3802-185B9ECAF007}"/>
              </a:ext>
            </a:extLst>
          </p:cNvPr>
          <p:cNvSpPr txBox="1"/>
          <p:nvPr/>
        </p:nvSpPr>
        <p:spPr>
          <a:xfrm>
            <a:off x="6904856" y="3341912"/>
            <a:ext cx="1449087" cy="707886"/>
          </a:xfrm>
          <a:prstGeom prst="rect">
            <a:avLst/>
          </a:prstGeom>
          <a:noFill/>
        </p:spPr>
        <p:txBody>
          <a:bodyPr wrap="square">
            <a:spAutoFit/>
          </a:bodyPr>
          <a:lstStyle/>
          <a:p>
            <a:pPr algn="ctr"/>
            <a:r>
              <a:rPr lang="en-US" sz="1000" b="0" i="1">
                <a:solidFill>
                  <a:srgbClr val="181818"/>
                </a:solidFill>
                <a:effectLst/>
                <a:latin typeface="Avenir Book" panose="02000503020000020003" pitchFamily="2" charset="0"/>
              </a:rPr>
              <a:t>VOL </a:t>
            </a:r>
          </a:p>
          <a:p>
            <a:pPr algn="ctr"/>
            <a:r>
              <a:rPr lang="en-US" sz="1000" b="0" i="1">
                <a:solidFill>
                  <a:srgbClr val="181818"/>
                </a:solidFill>
                <a:effectLst/>
                <a:latin typeface="Avenir Book" panose="02000503020000020003" pitchFamily="2" charset="0"/>
              </a:rPr>
              <a:t>Interview Booked / Confirmation Zoom PILOT</a:t>
            </a:r>
            <a:r>
              <a:rPr lang="en-US" sz="1000" b="0" i="1" baseline="30000">
                <a:solidFill>
                  <a:srgbClr val="181818"/>
                </a:solidFill>
                <a:effectLst/>
                <a:latin typeface="Avenir Book" panose="02000503020000020003" pitchFamily="2" charset="0"/>
              </a:rPr>
              <a:t>8</a:t>
            </a:r>
            <a:endParaRPr lang="en-US" sz="1000" i="1">
              <a:solidFill>
                <a:schemeClr val="tx2"/>
              </a:solidFill>
              <a:latin typeface="Avenir Book" panose="02000503020000020003" pitchFamily="2" charset="0"/>
            </a:endParaRPr>
          </a:p>
        </p:txBody>
      </p:sp>
      <p:sp>
        <p:nvSpPr>
          <p:cNvPr id="22" name="TextBox 21">
            <a:extLst>
              <a:ext uri="{FF2B5EF4-FFF2-40B4-BE49-F238E27FC236}">
                <a16:creationId xmlns:a16="http://schemas.microsoft.com/office/drawing/2014/main" id="{7E71B8CE-CD03-5E8D-FC14-DB70425D4734}"/>
              </a:ext>
            </a:extLst>
          </p:cNvPr>
          <p:cNvSpPr txBox="1"/>
          <p:nvPr/>
        </p:nvSpPr>
        <p:spPr>
          <a:xfrm>
            <a:off x="8316127" y="3418787"/>
            <a:ext cx="1380814" cy="553998"/>
          </a:xfrm>
          <a:prstGeom prst="rect">
            <a:avLst/>
          </a:prstGeom>
          <a:noFill/>
        </p:spPr>
        <p:txBody>
          <a:bodyPr wrap="square" rtlCol="0">
            <a:spAutoFit/>
          </a:bodyPr>
          <a:lstStyle/>
          <a:p>
            <a:pPr algn="ctr"/>
            <a:r>
              <a:rPr lang="en-US" sz="1000" b="0" i="1">
                <a:solidFill>
                  <a:srgbClr val="181818"/>
                </a:solidFill>
                <a:effectLst/>
                <a:latin typeface="Avenir Book" panose="02000503020000020003" pitchFamily="2" charset="0"/>
              </a:rPr>
              <a:t>VOL Interview Confirmation 2 Zoom PILOT</a:t>
            </a:r>
            <a:r>
              <a:rPr lang="en-US" sz="1000" b="0" i="1" baseline="30000">
                <a:solidFill>
                  <a:srgbClr val="181818"/>
                </a:solidFill>
                <a:effectLst/>
                <a:latin typeface="Avenir Book" panose="02000503020000020003" pitchFamily="2" charset="0"/>
              </a:rPr>
              <a:t>8</a:t>
            </a:r>
            <a:endParaRPr lang="en-US" sz="1000" i="1">
              <a:solidFill>
                <a:schemeClr val="tx2"/>
              </a:solidFill>
              <a:latin typeface="Avenir Book" panose="02000503020000020003" pitchFamily="2" charset="0"/>
            </a:endParaRPr>
          </a:p>
        </p:txBody>
      </p:sp>
      <p:sp>
        <p:nvSpPr>
          <p:cNvPr id="24" name="TextBox 23">
            <a:extLst>
              <a:ext uri="{FF2B5EF4-FFF2-40B4-BE49-F238E27FC236}">
                <a16:creationId xmlns:a16="http://schemas.microsoft.com/office/drawing/2014/main" id="{52E63766-605F-31E7-124D-798B553A8ADD}"/>
              </a:ext>
            </a:extLst>
          </p:cNvPr>
          <p:cNvSpPr txBox="1"/>
          <p:nvPr/>
        </p:nvSpPr>
        <p:spPr>
          <a:xfrm>
            <a:off x="9725592" y="3436706"/>
            <a:ext cx="1489453" cy="553998"/>
          </a:xfrm>
          <a:prstGeom prst="rect">
            <a:avLst/>
          </a:prstGeom>
          <a:noFill/>
        </p:spPr>
        <p:txBody>
          <a:bodyPr wrap="square">
            <a:spAutoFit/>
          </a:bodyPr>
          <a:lstStyle/>
          <a:p>
            <a:pPr algn="ctr"/>
            <a:r>
              <a:rPr lang="en-US" sz="1000" b="0" i="1">
                <a:solidFill>
                  <a:srgbClr val="181818"/>
                </a:solidFill>
                <a:effectLst/>
                <a:latin typeface="Avenir Book" panose="02000503020000020003" pitchFamily="2" charset="0"/>
              </a:rPr>
              <a:t>VOL Interview Confirmation Final Zoom PILOT</a:t>
            </a:r>
            <a:r>
              <a:rPr lang="en-US" sz="1000" b="0" i="1" baseline="30000">
                <a:solidFill>
                  <a:srgbClr val="181818"/>
                </a:solidFill>
                <a:effectLst/>
                <a:latin typeface="Avenir Book" panose="02000503020000020003" pitchFamily="2" charset="0"/>
              </a:rPr>
              <a:t>8</a:t>
            </a:r>
            <a:endParaRPr lang="en-US" sz="1000" i="1">
              <a:solidFill>
                <a:schemeClr val="tx2"/>
              </a:solidFill>
              <a:latin typeface="Avenir Book" panose="02000503020000020003" pitchFamily="2" charset="0"/>
            </a:endParaRPr>
          </a:p>
        </p:txBody>
      </p:sp>
      <p:sp>
        <p:nvSpPr>
          <p:cNvPr id="26" name="Rectangle 25">
            <a:extLst>
              <a:ext uri="{FF2B5EF4-FFF2-40B4-BE49-F238E27FC236}">
                <a16:creationId xmlns:a16="http://schemas.microsoft.com/office/drawing/2014/main" id="{FF31732E-0E12-D4FA-5E57-F0D5D28C04C8}"/>
              </a:ext>
            </a:extLst>
          </p:cNvPr>
          <p:cNvSpPr/>
          <p:nvPr/>
        </p:nvSpPr>
        <p:spPr>
          <a:xfrm>
            <a:off x="6854155" y="2932624"/>
            <a:ext cx="1320874" cy="205037"/>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i="1">
                <a:latin typeface="Avenir Book" panose="02000503020000020003" pitchFamily="2" charset="0"/>
              </a:rPr>
              <a:t>0D</a:t>
            </a:r>
          </a:p>
        </p:txBody>
      </p:sp>
      <p:sp>
        <p:nvSpPr>
          <p:cNvPr id="30" name="Rectangle 29">
            <a:extLst>
              <a:ext uri="{FF2B5EF4-FFF2-40B4-BE49-F238E27FC236}">
                <a16:creationId xmlns:a16="http://schemas.microsoft.com/office/drawing/2014/main" id="{334DAB6B-E6E1-1DC8-9334-674777AD5D7D}"/>
              </a:ext>
            </a:extLst>
          </p:cNvPr>
          <p:cNvSpPr/>
          <p:nvPr/>
        </p:nvSpPr>
        <p:spPr>
          <a:xfrm>
            <a:off x="8276505" y="2928159"/>
            <a:ext cx="1320874" cy="205037"/>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i="1">
                <a:latin typeface="Avenir Book" panose="02000503020000020003" pitchFamily="2" charset="0"/>
              </a:rPr>
              <a:t>- 14D</a:t>
            </a:r>
          </a:p>
        </p:txBody>
      </p:sp>
      <p:sp>
        <p:nvSpPr>
          <p:cNvPr id="31" name="Rectangle 30">
            <a:extLst>
              <a:ext uri="{FF2B5EF4-FFF2-40B4-BE49-F238E27FC236}">
                <a16:creationId xmlns:a16="http://schemas.microsoft.com/office/drawing/2014/main" id="{E5D74238-C161-634A-51AA-FA64E085A4B4}"/>
              </a:ext>
            </a:extLst>
          </p:cNvPr>
          <p:cNvSpPr/>
          <p:nvPr/>
        </p:nvSpPr>
        <p:spPr>
          <a:xfrm>
            <a:off x="9684408" y="2927725"/>
            <a:ext cx="1320874" cy="205037"/>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i="1">
                <a:latin typeface="Avenir Book" panose="02000503020000020003" pitchFamily="2" charset="0"/>
              </a:rPr>
              <a:t>- 1D</a:t>
            </a:r>
          </a:p>
        </p:txBody>
      </p:sp>
      <p:pic>
        <p:nvPicPr>
          <p:cNvPr id="33" name="Graphic 32" descr="Programmer male with solid fill">
            <a:extLst>
              <a:ext uri="{FF2B5EF4-FFF2-40B4-BE49-F238E27FC236}">
                <a16:creationId xmlns:a16="http://schemas.microsoft.com/office/drawing/2014/main" id="{05681A4E-1B92-A282-3A33-54CAF6DCA36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351832" y="3081370"/>
            <a:ext cx="694657" cy="694657"/>
          </a:xfrm>
          <a:prstGeom prst="rect">
            <a:avLst/>
          </a:prstGeom>
        </p:spPr>
      </p:pic>
      <p:sp>
        <p:nvSpPr>
          <p:cNvPr id="34" name="TextBox 33">
            <a:extLst>
              <a:ext uri="{FF2B5EF4-FFF2-40B4-BE49-F238E27FC236}">
                <a16:creationId xmlns:a16="http://schemas.microsoft.com/office/drawing/2014/main" id="{E62F08F0-A967-A171-ADDE-3EC8AE40D1C1}"/>
              </a:ext>
            </a:extLst>
          </p:cNvPr>
          <p:cNvSpPr txBox="1"/>
          <p:nvPr/>
        </p:nvSpPr>
        <p:spPr>
          <a:xfrm>
            <a:off x="11206320" y="3620515"/>
            <a:ext cx="985680" cy="307777"/>
          </a:xfrm>
          <a:prstGeom prst="rect">
            <a:avLst/>
          </a:prstGeom>
          <a:noFill/>
        </p:spPr>
        <p:txBody>
          <a:bodyPr wrap="square" rtlCol="0">
            <a:spAutoFit/>
          </a:bodyPr>
          <a:lstStyle/>
          <a:p>
            <a:pPr algn="ctr"/>
            <a:r>
              <a:rPr lang="en-US" sz="1400" b="1">
                <a:latin typeface="Avenir Book" panose="02000503020000020003" pitchFamily="2" charset="0"/>
              </a:rPr>
              <a:t>Interview</a:t>
            </a:r>
          </a:p>
        </p:txBody>
      </p:sp>
      <p:sp>
        <p:nvSpPr>
          <p:cNvPr id="35" name="Chevron 34">
            <a:extLst>
              <a:ext uri="{FF2B5EF4-FFF2-40B4-BE49-F238E27FC236}">
                <a16:creationId xmlns:a16="http://schemas.microsoft.com/office/drawing/2014/main" id="{F0901525-AB7E-5E3D-98F6-A3F70AFD9997}"/>
              </a:ext>
            </a:extLst>
          </p:cNvPr>
          <p:cNvSpPr/>
          <p:nvPr/>
        </p:nvSpPr>
        <p:spPr>
          <a:xfrm>
            <a:off x="6050889" y="1445174"/>
            <a:ext cx="831372" cy="4457660"/>
          </a:xfrm>
          <a:prstGeom prst="chevron">
            <a:avLst>
              <a:gd name="adj" fmla="val 77081"/>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Triangle 35">
            <a:extLst>
              <a:ext uri="{FF2B5EF4-FFF2-40B4-BE49-F238E27FC236}">
                <a16:creationId xmlns:a16="http://schemas.microsoft.com/office/drawing/2014/main" id="{3734ACD9-FA54-9A23-49DC-D7379318E867}"/>
              </a:ext>
            </a:extLst>
          </p:cNvPr>
          <p:cNvSpPr/>
          <p:nvPr/>
        </p:nvSpPr>
        <p:spPr>
          <a:xfrm rot="5400000">
            <a:off x="4206904" y="3294725"/>
            <a:ext cx="4457661" cy="758557"/>
          </a:xfrm>
          <a:prstGeom prst="triangle">
            <a:avLst>
              <a:gd name="adj" fmla="val 50232"/>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9777102-5462-8267-C5EB-D66706DA08C5}"/>
              </a:ext>
            </a:extLst>
          </p:cNvPr>
          <p:cNvSpPr txBox="1"/>
          <p:nvPr/>
        </p:nvSpPr>
        <p:spPr>
          <a:xfrm>
            <a:off x="5993254" y="3472648"/>
            <a:ext cx="1039268" cy="446276"/>
          </a:xfrm>
          <a:prstGeom prst="rect">
            <a:avLst/>
          </a:prstGeom>
          <a:noFill/>
        </p:spPr>
        <p:txBody>
          <a:bodyPr wrap="square" rtlCol="0">
            <a:spAutoFit/>
          </a:bodyPr>
          <a:lstStyle/>
          <a:p>
            <a:r>
              <a:rPr lang="en-US" sz="1100" b="1">
                <a:solidFill>
                  <a:schemeClr val="bg1"/>
                </a:solidFill>
                <a:latin typeface="Avenir Book" panose="02000503020000020003" pitchFamily="2" charset="0"/>
              </a:rPr>
              <a:t>Interview Confirmed</a:t>
            </a:r>
            <a:r>
              <a:rPr lang="en-US" sz="1100" b="1" baseline="30000">
                <a:solidFill>
                  <a:schemeClr val="bg1"/>
                </a:solidFill>
                <a:latin typeface="Avenir Book" panose="02000503020000020003" pitchFamily="2" charset="0"/>
              </a:rPr>
              <a:t>7</a:t>
            </a:r>
            <a:endParaRPr lang="en-US" sz="1200">
              <a:solidFill>
                <a:schemeClr val="bg1"/>
              </a:solidFill>
              <a:latin typeface="Avenir Book" panose="02000503020000020003" pitchFamily="2" charset="0"/>
            </a:endParaRPr>
          </a:p>
        </p:txBody>
      </p:sp>
      <p:sp>
        <p:nvSpPr>
          <p:cNvPr id="38" name="Rectangle 37">
            <a:extLst>
              <a:ext uri="{FF2B5EF4-FFF2-40B4-BE49-F238E27FC236}">
                <a16:creationId xmlns:a16="http://schemas.microsoft.com/office/drawing/2014/main" id="{FB3356DF-BA4F-1E85-9EC4-D9E293F87F03}"/>
              </a:ext>
            </a:extLst>
          </p:cNvPr>
          <p:cNvSpPr/>
          <p:nvPr/>
        </p:nvSpPr>
        <p:spPr>
          <a:xfrm>
            <a:off x="725505" y="5956119"/>
            <a:ext cx="5253421" cy="224431"/>
          </a:xfrm>
          <a:prstGeom prst="rect">
            <a:avLst/>
          </a:prstGeom>
          <a:solidFill>
            <a:schemeClr val="accent1">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a:latin typeface="Avenir Book" panose="02000503020000020003" pitchFamily="2" charset="0"/>
              </a:rPr>
              <a:t>Close Volunteer</a:t>
            </a:r>
          </a:p>
        </p:txBody>
      </p:sp>
      <p:sp>
        <p:nvSpPr>
          <p:cNvPr id="40" name="Rectangle 39">
            <a:extLst>
              <a:ext uri="{FF2B5EF4-FFF2-40B4-BE49-F238E27FC236}">
                <a16:creationId xmlns:a16="http://schemas.microsoft.com/office/drawing/2014/main" id="{D258EAB0-3E41-79FD-489F-9E1B86982D0C}"/>
              </a:ext>
            </a:extLst>
          </p:cNvPr>
          <p:cNvSpPr/>
          <p:nvPr/>
        </p:nvSpPr>
        <p:spPr>
          <a:xfrm rot="16200000">
            <a:off x="367485" y="5863605"/>
            <a:ext cx="428852" cy="205037"/>
          </a:xfrm>
          <a:prstGeom prst="rect">
            <a:avLst/>
          </a:prstGeom>
          <a:solidFill>
            <a:schemeClr val="accent1">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a:latin typeface="Avenir Book" panose="02000503020000020003" pitchFamily="2" charset="0"/>
              </a:rPr>
              <a:t>10D</a:t>
            </a:r>
          </a:p>
        </p:txBody>
      </p:sp>
      <p:sp>
        <p:nvSpPr>
          <p:cNvPr id="4" name="Rectangle 3">
            <a:extLst>
              <a:ext uri="{FF2B5EF4-FFF2-40B4-BE49-F238E27FC236}">
                <a16:creationId xmlns:a16="http://schemas.microsoft.com/office/drawing/2014/main" id="{B34FBD0F-15DA-4F0C-BCB6-5A4119095B0B}"/>
              </a:ext>
            </a:extLst>
          </p:cNvPr>
          <p:cNvSpPr/>
          <p:nvPr/>
        </p:nvSpPr>
        <p:spPr>
          <a:xfrm rot="16200000">
            <a:off x="-286586" y="1964272"/>
            <a:ext cx="1227630" cy="205038"/>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a:t>Immediate Actions</a:t>
            </a:r>
            <a:r>
              <a:rPr lang="en-US" sz="1000" i="1" baseline="30000"/>
              <a:t>1</a:t>
            </a:r>
            <a:endParaRPr lang="en-US" sz="1000" i="1"/>
          </a:p>
        </p:txBody>
      </p:sp>
      <p:sp>
        <p:nvSpPr>
          <p:cNvPr id="5" name="Rectangle 4">
            <a:extLst>
              <a:ext uri="{FF2B5EF4-FFF2-40B4-BE49-F238E27FC236}">
                <a16:creationId xmlns:a16="http://schemas.microsoft.com/office/drawing/2014/main" id="{24521F07-303F-0C64-F8F4-1F64F4C39963}"/>
              </a:ext>
            </a:extLst>
          </p:cNvPr>
          <p:cNvSpPr/>
          <p:nvPr/>
        </p:nvSpPr>
        <p:spPr>
          <a:xfrm rot="16200000">
            <a:off x="-1395790" y="4352424"/>
            <a:ext cx="3451213" cy="20503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a:t>Scheduled Actions</a:t>
            </a:r>
            <a:r>
              <a:rPr lang="en-US" sz="1000" i="1" baseline="30000"/>
              <a:t>2</a:t>
            </a:r>
            <a:endParaRPr lang="en-US" sz="1000" i="1"/>
          </a:p>
        </p:txBody>
      </p:sp>
      <p:sp>
        <p:nvSpPr>
          <p:cNvPr id="6" name="TextBox 5">
            <a:extLst>
              <a:ext uri="{FF2B5EF4-FFF2-40B4-BE49-F238E27FC236}">
                <a16:creationId xmlns:a16="http://schemas.microsoft.com/office/drawing/2014/main" id="{B3D8979B-5F76-721E-F7C1-8869BB85544F}"/>
              </a:ext>
            </a:extLst>
          </p:cNvPr>
          <p:cNvSpPr txBox="1"/>
          <p:nvPr/>
        </p:nvSpPr>
        <p:spPr>
          <a:xfrm>
            <a:off x="7109632" y="1112441"/>
            <a:ext cx="4446976" cy="1384995"/>
          </a:xfrm>
          <a:prstGeom prst="rect">
            <a:avLst/>
          </a:prstGeom>
          <a:noFill/>
          <a:ln>
            <a:solidFill>
              <a:schemeClr val="tx1"/>
            </a:solidFill>
          </a:ln>
        </p:spPr>
        <p:txBody>
          <a:bodyPr wrap="square" rtlCol="0">
            <a:spAutoFit/>
          </a:bodyPr>
          <a:lstStyle/>
          <a:p>
            <a:r>
              <a:rPr lang="en-US" sz="1400">
                <a:latin typeface="Avenir Book" panose="02000503020000020003" pitchFamily="2" charset="0"/>
              </a:rPr>
              <a:t>Potential volunteers receive between </a:t>
            </a:r>
            <a:r>
              <a:rPr lang="en-US" sz="1400" b="1">
                <a:latin typeface="Avenir Book" panose="02000503020000020003" pitchFamily="2" charset="0"/>
              </a:rPr>
              <a:t>2 and 6 emails and texts over 7 days</a:t>
            </a:r>
            <a:r>
              <a:rPr lang="en-US" sz="1400">
                <a:latin typeface="Avenir Book" panose="02000503020000020003" pitchFamily="2" charset="0"/>
              </a:rPr>
              <a:t>. At any point, volunteers may schedule their interview, removing them from their funnel and halting recruiting  correspondence. Once scheduled, a volunteer will be </a:t>
            </a:r>
            <a:r>
              <a:rPr lang="en-US" sz="1400" b="1">
                <a:latin typeface="Avenir Book" panose="02000503020000020003" pitchFamily="2" charset="0"/>
              </a:rPr>
              <a:t>emailed at most 3 additional times </a:t>
            </a:r>
            <a:r>
              <a:rPr lang="en-US" sz="1400">
                <a:latin typeface="Avenir Book" panose="02000503020000020003" pitchFamily="2" charset="0"/>
              </a:rPr>
              <a:t>prior to their interview.</a:t>
            </a:r>
          </a:p>
        </p:txBody>
      </p:sp>
      <p:sp>
        <p:nvSpPr>
          <p:cNvPr id="9" name="TextBox 8">
            <a:extLst>
              <a:ext uri="{FF2B5EF4-FFF2-40B4-BE49-F238E27FC236}">
                <a16:creationId xmlns:a16="http://schemas.microsoft.com/office/drawing/2014/main" id="{2B7E893E-B4BF-A0E9-6819-022F12ACF849}"/>
              </a:ext>
            </a:extLst>
          </p:cNvPr>
          <p:cNvSpPr txBox="1"/>
          <p:nvPr/>
        </p:nvSpPr>
        <p:spPr>
          <a:xfrm>
            <a:off x="1417188" y="6487557"/>
            <a:ext cx="2254143" cy="230832"/>
          </a:xfrm>
          <a:prstGeom prst="rect">
            <a:avLst/>
          </a:prstGeom>
          <a:noFill/>
        </p:spPr>
        <p:txBody>
          <a:bodyPr wrap="none" rtlCol="0">
            <a:spAutoFit/>
          </a:bodyPr>
          <a:lstStyle/>
          <a:p>
            <a:r>
              <a:rPr lang="en-US" sz="900" i="1">
                <a:solidFill>
                  <a:schemeClr val="accent2"/>
                </a:solidFill>
                <a:latin typeface="Avenir Book" panose="02000503020000020003" pitchFamily="2" charset="0"/>
              </a:rPr>
              <a:t>1, 2, 3, 4, 5, 6, 7, 8: Refer to Appendix E</a:t>
            </a:r>
          </a:p>
        </p:txBody>
      </p:sp>
    </p:spTree>
    <p:extLst>
      <p:ext uri="{BB962C8B-B14F-4D97-AF65-F5344CB8AC3E}">
        <p14:creationId xmlns:p14="http://schemas.microsoft.com/office/powerpoint/2010/main" val="3765177644"/>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13703F-82BC-F0ED-733E-D263BA43E60C}"/>
              </a:ext>
            </a:extLst>
          </p:cNvPr>
          <p:cNvSpPr>
            <a:spLocks noGrp="1"/>
          </p:cNvSpPr>
          <p:nvPr>
            <p:ph type="body" sz="quarter" idx="10"/>
          </p:nvPr>
        </p:nvSpPr>
        <p:spPr/>
        <p:txBody>
          <a:bodyPr/>
          <a:lstStyle/>
          <a:p>
            <a:r>
              <a:rPr lang="en-US" b="1"/>
              <a:t>IUCG analysis shows current communication flows lack direction and don’t optimize engagement</a:t>
            </a:r>
          </a:p>
        </p:txBody>
      </p:sp>
      <p:sp>
        <p:nvSpPr>
          <p:cNvPr id="3" name="Slide Number Placeholder 2">
            <a:extLst>
              <a:ext uri="{FF2B5EF4-FFF2-40B4-BE49-F238E27FC236}">
                <a16:creationId xmlns:a16="http://schemas.microsoft.com/office/drawing/2014/main" id="{B423D37B-8189-22FD-AEDB-35D96D6EEAC0}"/>
              </a:ext>
            </a:extLst>
          </p:cNvPr>
          <p:cNvSpPr>
            <a:spLocks noGrp="1"/>
          </p:cNvSpPr>
          <p:nvPr>
            <p:ph type="sldNum" sz="quarter" idx="12"/>
          </p:nvPr>
        </p:nvSpPr>
        <p:spPr/>
        <p:txBody>
          <a:bodyPr/>
          <a:lstStyle/>
          <a:p>
            <a:fld id="{3E42D4C3-81CA-9A44-B950-E18D344B504E}" type="slidenum">
              <a:rPr lang="en-US" smtClean="0"/>
              <a:pPr/>
              <a:t>8</a:t>
            </a:fld>
            <a:endParaRPr lang="en-US"/>
          </a:p>
        </p:txBody>
      </p:sp>
      <p:sp>
        <p:nvSpPr>
          <p:cNvPr id="8" name="TextBox 7">
            <a:extLst>
              <a:ext uri="{FF2B5EF4-FFF2-40B4-BE49-F238E27FC236}">
                <a16:creationId xmlns:a16="http://schemas.microsoft.com/office/drawing/2014/main" id="{5A9B1FDB-DF47-4A1B-B615-A07DDCC3D4C8}"/>
              </a:ext>
            </a:extLst>
          </p:cNvPr>
          <p:cNvSpPr txBox="1"/>
          <p:nvPr/>
        </p:nvSpPr>
        <p:spPr>
          <a:xfrm>
            <a:off x="920220" y="4372350"/>
            <a:ext cx="1943100" cy="369332"/>
          </a:xfrm>
          <a:prstGeom prst="rect">
            <a:avLst/>
          </a:prstGeom>
          <a:noFill/>
        </p:spPr>
        <p:txBody>
          <a:bodyPr wrap="square" rtlCol="0">
            <a:spAutoFit/>
          </a:bodyPr>
          <a:lstStyle/>
          <a:p>
            <a:r>
              <a:rPr lang="en-US"/>
              <a:t>Interview</a:t>
            </a:r>
          </a:p>
        </p:txBody>
      </p:sp>
      <p:sp>
        <p:nvSpPr>
          <p:cNvPr id="9" name="TextBox 8">
            <a:extLst>
              <a:ext uri="{FF2B5EF4-FFF2-40B4-BE49-F238E27FC236}">
                <a16:creationId xmlns:a16="http://schemas.microsoft.com/office/drawing/2014/main" id="{B724D1C7-DDEB-4748-9B90-D5BEF295396C}"/>
              </a:ext>
            </a:extLst>
          </p:cNvPr>
          <p:cNvSpPr txBox="1"/>
          <p:nvPr/>
        </p:nvSpPr>
        <p:spPr>
          <a:xfrm>
            <a:off x="7705630" y="4370861"/>
            <a:ext cx="1941511" cy="369332"/>
          </a:xfrm>
          <a:prstGeom prst="rect">
            <a:avLst/>
          </a:prstGeom>
          <a:noFill/>
        </p:spPr>
        <p:txBody>
          <a:bodyPr wrap="square" rtlCol="0">
            <a:spAutoFit/>
          </a:bodyPr>
          <a:lstStyle/>
          <a:p>
            <a:r>
              <a:rPr lang="en-US"/>
              <a:t>RTBM</a:t>
            </a:r>
          </a:p>
        </p:txBody>
      </p:sp>
      <p:sp>
        <p:nvSpPr>
          <p:cNvPr id="10" name="TextBox 9">
            <a:extLst>
              <a:ext uri="{FF2B5EF4-FFF2-40B4-BE49-F238E27FC236}">
                <a16:creationId xmlns:a16="http://schemas.microsoft.com/office/drawing/2014/main" id="{19B6109A-E5B9-6D10-DE67-EE0CD69431B3}"/>
              </a:ext>
            </a:extLst>
          </p:cNvPr>
          <p:cNvSpPr txBox="1"/>
          <p:nvPr/>
        </p:nvSpPr>
        <p:spPr>
          <a:xfrm>
            <a:off x="10378545" y="4245372"/>
            <a:ext cx="1813455" cy="369332"/>
          </a:xfrm>
          <a:prstGeom prst="rect">
            <a:avLst/>
          </a:prstGeom>
          <a:noFill/>
        </p:spPr>
        <p:txBody>
          <a:bodyPr wrap="square" rtlCol="0">
            <a:spAutoFit/>
          </a:bodyPr>
          <a:lstStyle/>
          <a:p>
            <a:r>
              <a:rPr lang="en-US"/>
              <a:t>Match</a:t>
            </a:r>
          </a:p>
        </p:txBody>
      </p:sp>
      <p:cxnSp>
        <p:nvCxnSpPr>
          <p:cNvPr id="14" name="Straight Arrow Connector 13">
            <a:extLst>
              <a:ext uri="{FF2B5EF4-FFF2-40B4-BE49-F238E27FC236}">
                <a16:creationId xmlns:a16="http://schemas.microsoft.com/office/drawing/2014/main" id="{E999EAE8-97D8-DB7B-1D7F-2984B76DE4C5}"/>
              </a:ext>
            </a:extLst>
          </p:cNvPr>
          <p:cNvCxnSpPr>
            <a:cxnSpLocks/>
          </p:cNvCxnSpPr>
          <p:nvPr/>
        </p:nvCxnSpPr>
        <p:spPr>
          <a:xfrm>
            <a:off x="2342604" y="5315325"/>
            <a:ext cx="7506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572FB21-7DC0-6A38-0755-233DD1830547}"/>
              </a:ext>
            </a:extLst>
          </p:cNvPr>
          <p:cNvSpPr txBox="1"/>
          <p:nvPr/>
        </p:nvSpPr>
        <p:spPr>
          <a:xfrm>
            <a:off x="4881808" y="5414002"/>
            <a:ext cx="2172391" cy="646331"/>
          </a:xfrm>
          <a:prstGeom prst="rect">
            <a:avLst/>
          </a:prstGeom>
          <a:noFill/>
        </p:spPr>
        <p:txBody>
          <a:bodyPr wrap="none" rtlCol="0">
            <a:spAutoFit/>
          </a:bodyPr>
          <a:lstStyle/>
          <a:p>
            <a:pPr algn="ctr"/>
            <a:r>
              <a:rPr lang="en-US">
                <a:latin typeface="Avenir Book" panose="02000503020000020003"/>
              </a:rPr>
              <a:t>Expected: 15 days</a:t>
            </a:r>
          </a:p>
          <a:p>
            <a:r>
              <a:rPr lang="en-US">
                <a:latin typeface="Avenir Book" panose="02000503020000020003"/>
              </a:rPr>
              <a:t>Actual: 1-5 months</a:t>
            </a:r>
          </a:p>
        </p:txBody>
      </p:sp>
      <p:sp>
        <p:nvSpPr>
          <p:cNvPr id="16" name="TextBox 15">
            <a:extLst>
              <a:ext uri="{FF2B5EF4-FFF2-40B4-BE49-F238E27FC236}">
                <a16:creationId xmlns:a16="http://schemas.microsoft.com/office/drawing/2014/main" id="{D623C2E1-DDA7-0AE2-CD5C-30EF8F3616B9}"/>
              </a:ext>
            </a:extLst>
          </p:cNvPr>
          <p:cNvSpPr txBox="1"/>
          <p:nvPr/>
        </p:nvSpPr>
        <p:spPr>
          <a:xfrm>
            <a:off x="5153262" y="4945993"/>
            <a:ext cx="1554977" cy="369332"/>
          </a:xfrm>
          <a:prstGeom prst="rect">
            <a:avLst/>
          </a:prstGeom>
          <a:noFill/>
        </p:spPr>
        <p:txBody>
          <a:bodyPr wrap="none" rtlCol="0">
            <a:spAutoFit/>
          </a:bodyPr>
          <a:lstStyle/>
          <a:p>
            <a:r>
              <a:rPr lang="en-US">
                <a:latin typeface="Avenir Book" panose="02000503020000020003"/>
              </a:rPr>
              <a:t>81% Retention</a:t>
            </a:r>
          </a:p>
        </p:txBody>
      </p:sp>
      <p:pic>
        <p:nvPicPr>
          <p:cNvPr id="18" name="Graphic 17" descr="Man with kid outline">
            <a:extLst>
              <a:ext uri="{FF2B5EF4-FFF2-40B4-BE49-F238E27FC236}">
                <a16:creationId xmlns:a16="http://schemas.microsoft.com/office/drawing/2014/main" id="{554F17F6-22FB-F826-17C9-60D07F999C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5984" y="3450827"/>
            <a:ext cx="928646" cy="928646"/>
          </a:xfrm>
          <a:prstGeom prst="rect">
            <a:avLst/>
          </a:prstGeom>
        </p:spPr>
      </p:pic>
      <p:pic>
        <p:nvPicPr>
          <p:cNvPr id="20" name="Graphic 19" descr="Boardroom outline">
            <a:extLst>
              <a:ext uri="{FF2B5EF4-FFF2-40B4-BE49-F238E27FC236}">
                <a16:creationId xmlns:a16="http://schemas.microsoft.com/office/drawing/2014/main" id="{08230C5A-DCE6-295E-3256-4A19BC68E1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7370" y="3386512"/>
            <a:ext cx="914400" cy="914400"/>
          </a:xfrm>
          <a:prstGeom prst="rect">
            <a:avLst/>
          </a:prstGeom>
        </p:spPr>
      </p:pic>
      <p:pic>
        <p:nvPicPr>
          <p:cNvPr id="22" name="Graphic 21" descr="Man outline">
            <a:extLst>
              <a:ext uri="{FF2B5EF4-FFF2-40B4-BE49-F238E27FC236}">
                <a16:creationId xmlns:a16="http://schemas.microsoft.com/office/drawing/2014/main" id="{3FF96948-2673-79FC-8994-E87350BAF2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91562" y="3429910"/>
            <a:ext cx="914400" cy="914400"/>
          </a:xfrm>
          <a:prstGeom prst="rect">
            <a:avLst/>
          </a:prstGeom>
        </p:spPr>
      </p:pic>
      <p:grpSp>
        <p:nvGrpSpPr>
          <p:cNvPr id="33" name="Group 32">
            <a:extLst>
              <a:ext uri="{FF2B5EF4-FFF2-40B4-BE49-F238E27FC236}">
                <a16:creationId xmlns:a16="http://schemas.microsoft.com/office/drawing/2014/main" id="{A13D3313-FCB6-A77F-3EB1-AAEAC30FA929}"/>
              </a:ext>
            </a:extLst>
          </p:cNvPr>
          <p:cNvGrpSpPr/>
          <p:nvPr/>
        </p:nvGrpSpPr>
        <p:grpSpPr>
          <a:xfrm>
            <a:off x="2961903" y="3782578"/>
            <a:ext cx="3831618" cy="457198"/>
            <a:chOff x="2994585" y="3286128"/>
            <a:chExt cx="3066897" cy="457198"/>
          </a:xfrm>
        </p:grpSpPr>
        <p:pic>
          <p:nvPicPr>
            <p:cNvPr id="24" name="Graphic 23" descr="Envelope outline">
              <a:extLst>
                <a:ext uri="{FF2B5EF4-FFF2-40B4-BE49-F238E27FC236}">
                  <a16:creationId xmlns:a16="http://schemas.microsoft.com/office/drawing/2014/main" id="{780BE2FF-BF3E-CF84-A452-EC99F2C24B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94585" y="3286128"/>
              <a:ext cx="457198" cy="457198"/>
            </a:xfrm>
            <a:prstGeom prst="rect">
              <a:avLst/>
            </a:prstGeom>
          </p:spPr>
        </p:pic>
        <p:pic>
          <p:nvPicPr>
            <p:cNvPr id="29" name="Graphic 28" descr="Envelope outline">
              <a:extLst>
                <a:ext uri="{FF2B5EF4-FFF2-40B4-BE49-F238E27FC236}">
                  <a16:creationId xmlns:a16="http://schemas.microsoft.com/office/drawing/2014/main" id="{7A86A431-9F7D-C91F-EE98-11C3453C84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49772" y="3286128"/>
              <a:ext cx="457198" cy="457198"/>
            </a:xfrm>
            <a:prstGeom prst="rect">
              <a:avLst/>
            </a:prstGeom>
          </p:spPr>
        </p:pic>
        <p:pic>
          <p:nvPicPr>
            <p:cNvPr id="30" name="Graphic 29" descr="Envelope outline">
              <a:extLst>
                <a:ext uri="{FF2B5EF4-FFF2-40B4-BE49-F238E27FC236}">
                  <a16:creationId xmlns:a16="http://schemas.microsoft.com/office/drawing/2014/main" id="{AEFD3666-12C1-8C17-6C12-51031BE0DD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18963" y="3286128"/>
              <a:ext cx="457198" cy="457198"/>
            </a:xfrm>
            <a:prstGeom prst="rect">
              <a:avLst/>
            </a:prstGeom>
          </p:spPr>
        </p:pic>
        <p:pic>
          <p:nvPicPr>
            <p:cNvPr id="31" name="Graphic 30" descr="Envelope outline">
              <a:extLst>
                <a:ext uri="{FF2B5EF4-FFF2-40B4-BE49-F238E27FC236}">
                  <a16:creationId xmlns:a16="http://schemas.microsoft.com/office/drawing/2014/main" id="{640D6F91-CE76-22EF-1C07-73F3C1428C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4284" y="3286128"/>
              <a:ext cx="457198" cy="457198"/>
            </a:xfrm>
            <a:prstGeom prst="rect">
              <a:avLst/>
            </a:prstGeom>
          </p:spPr>
        </p:pic>
      </p:grpSp>
      <p:pic>
        <p:nvPicPr>
          <p:cNvPr id="34" name="Graphic 33" descr="Envelope outline">
            <a:extLst>
              <a:ext uri="{FF2B5EF4-FFF2-40B4-BE49-F238E27FC236}">
                <a16:creationId xmlns:a16="http://schemas.microsoft.com/office/drawing/2014/main" id="{68BE0D61-AFA5-FB86-5590-FB67BCB8B41A}"/>
              </a:ext>
            </a:extLst>
          </p:cNvPr>
          <p:cNvPicPr>
            <a:picLocks noChangeAspect="1"/>
          </p:cNvPicPr>
          <p:nvPr/>
        </p:nvPicPr>
        <p:blipFill>
          <a:blip r:embed="rId10">
            <a:extLst>
              <a:ext uri="{96DAC541-7B7A-43D3-8B79-37D633B846F1}">
                <asvg:svgBlip xmlns:asvg="http://schemas.microsoft.com/office/drawing/2016/SVG/main" r:embed="rId12"/>
              </a:ext>
            </a:extLst>
          </a:blip>
          <a:stretch>
            <a:fillRect/>
          </a:stretch>
        </p:blipFill>
        <p:spPr>
          <a:xfrm>
            <a:off x="9194386" y="3943943"/>
            <a:ext cx="457198" cy="457198"/>
          </a:xfrm>
          <a:prstGeom prst="rect">
            <a:avLst/>
          </a:prstGeom>
        </p:spPr>
      </p:pic>
      <p:cxnSp>
        <p:nvCxnSpPr>
          <p:cNvPr id="35" name="Straight Arrow Connector 34">
            <a:extLst>
              <a:ext uri="{FF2B5EF4-FFF2-40B4-BE49-F238E27FC236}">
                <a16:creationId xmlns:a16="http://schemas.microsoft.com/office/drawing/2014/main" id="{EC43F87A-AC4D-859E-5C12-7D1646B81033}"/>
              </a:ext>
            </a:extLst>
          </p:cNvPr>
          <p:cNvCxnSpPr>
            <a:cxnSpLocks/>
          </p:cNvCxnSpPr>
          <p:nvPr/>
        </p:nvCxnSpPr>
        <p:spPr>
          <a:xfrm>
            <a:off x="3247500" y="3280461"/>
            <a:ext cx="0" cy="469280"/>
          </a:xfrm>
          <a:prstGeom prst="straightConnector1">
            <a:avLst/>
          </a:prstGeom>
          <a:ln>
            <a:headEnd type="oval"/>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222B1A0-D3E6-F2AA-3CE4-D30EB6D299E2}"/>
              </a:ext>
            </a:extLst>
          </p:cNvPr>
          <p:cNvCxnSpPr>
            <a:cxnSpLocks/>
          </p:cNvCxnSpPr>
          <p:nvPr/>
        </p:nvCxnSpPr>
        <p:spPr>
          <a:xfrm>
            <a:off x="4315925" y="3324340"/>
            <a:ext cx="0" cy="469280"/>
          </a:xfrm>
          <a:prstGeom prst="straightConnector1">
            <a:avLst/>
          </a:prstGeom>
          <a:ln>
            <a:headEnd type="ova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5B3FE4A-F766-B1FB-0BBB-241DB22AFE3E}"/>
              </a:ext>
            </a:extLst>
          </p:cNvPr>
          <p:cNvCxnSpPr>
            <a:cxnSpLocks/>
          </p:cNvCxnSpPr>
          <p:nvPr/>
        </p:nvCxnSpPr>
        <p:spPr>
          <a:xfrm>
            <a:off x="5401845" y="3324340"/>
            <a:ext cx="0" cy="469280"/>
          </a:xfrm>
          <a:prstGeom prst="straightConnector1">
            <a:avLst/>
          </a:prstGeom>
          <a:ln>
            <a:headEnd type="ova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AA8DA76-222A-8242-9944-117E8789036E}"/>
              </a:ext>
            </a:extLst>
          </p:cNvPr>
          <p:cNvCxnSpPr>
            <a:cxnSpLocks/>
          </p:cNvCxnSpPr>
          <p:nvPr/>
        </p:nvCxnSpPr>
        <p:spPr>
          <a:xfrm>
            <a:off x="6507917" y="3313298"/>
            <a:ext cx="0" cy="469280"/>
          </a:xfrm>
          <a:prstGeom prst="straightConnector1">
            <a:avLst/>
          </a:prstGeom>
          <a:ln>
            <a:headEnd type="oval"/>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ED4423-4E10-900A-6242-5230543E5C69}"/>
              </a:ext>
            </a:extLst>
          </p:cNvPr>
          <p:cNvCxnSpPr>
            <a:cxnSpLocks/>
          </p:cNvCxnSpPr>
          <p:nvPr/>
        </p:nvCxnSpPr>
        <p:spPr>
          <a:xfrm>
            <a:off x="9422985" y="3474663"/>
            <a:ext cx="0" cy="469280"/>
          </a:xfrm>
          <a:prstGeom prst="straightConnector1">
            <a:avLst/>
          </a:prstGeom>
          <a:ln>
            <a:headEnd type="oval"/>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22E5419-D715-5F6C-FAE8-8D833D6EB32F}"/>
              </a:ext>
            </a:extLst>
          </p:cNvPr>
          <p:cNvSpPr txBox="1"/>
          <p:nvPr/>
        </p:nvSpPr>
        <p:spPr>
          <a:xfrm>
            <a:off x="2675520" y="2710927"/>
            <a:ext cx="1212441" cy="461665"/>
          </a:xfrm>
          <a:prstGeom prst="rect">
            <a:avLst/>
          </a:prstGeom>
          <a:noFill/>
        </p:spPr>
        <p:txBody>
          <a:bodyPr wrap="square" rtlCol="0">
            <a:spAutoFit/>
          </a:bodyPr>
          <a:lstStyle/>
          <a:p>
            <a:pPr algn="ctr"/>
            <a:r>
              <a:rPr lang="en-US" sz="1200">
                <a:latin typeface="Avenir Book" panose="02000503020000020003"/>
              </a:rPr>
              <a:t>24 hours post interview </a:t>
            </a:r>
          </a:p>
        </p:txBody>
      </p:sp>
      <p:sp>
        <p:nvSpPr>
          <p:cNvPr id="44" name="TextBox 43">
            <a:extLst>
              <a:ext uri="{FF2B5EF4-FFF2-40B4-BE49-F238E27FC236}">
                <a16:creationId xmlns:a16="http://schemas.microsoft.com/office/drawing/2014/main" id="{D8759E2D-C3F0-10CD-2951-9B826946B674}"/>
              </a:ext>
            </a:extLst>
          </p:cNvPr>
          <p:cNvSpPr txBox="1"/>
          <p:nvPr/>
        </p:nvSpPr>
        <p:spPr>
          <a:xfrm>
            <a:off x="5968003" y="2784489"/>
            <a:ext cx="1079827" cy="276999"/>
          </a:xfrm>
          <a:prstGeom prst="rect">
            <a:avLst/>
          </a:prstGeom>
          <a:noFill/>
        </p:spPr>
        <p:txBody>
          <a:bodyPr wrap="square" rtlCol="0">
            <a:spAutoFit/>
          </a:bodyPr>
          <a:lstStyle/>
          <a:p>
            <a:pPr algn="ctr"/>
            <a:r>
              <a:rPr lang="en-US" sz="1200">
                <a:latin typeface="Avenir Book" panose="02000503020000020003"/>
              </a:rPr>
              <a:t>Success</a:t>
            </a:r>
          </a:p>
        </p:txBody>
      </p:sp>
      <p:sp>
        <p:nvSpPr>
          <p:cNvPr id="46" name="TextBox 45">
            <a:extLst>
              <a:ext uri="{FF2B5EF4-FFF2-40B4-BE49-F238E27FC236}">
                <a16:creationId xmlns:a16="http://schemas.microsoft.com/office/drawing/2014/main" id="{80CC6A93-AD30-303B-4579-19052FC3DBB4}"/>
              </a:ext>
            </a:extLst>
          </p:cNvPr>
          <p:cNvSpPr txBox="1"/>
          <p:nvPr/>
        </p:nvSpPr>
        <p:spPr>
          <a:xfrm>
            <a:off x="3807306" y="2710927"/>
            <a:ext cx="1017237" cy="461665"/>
          </a:xfrm>
          <a:prstGeom prst="rect">
            <a:avLst/>
          </a:prstGeom>
          <a:noFill/>
        </p:spPr>
        <p:txBody>
          <a:bodyPr wrap="square" rtlCol="0">
            <a:spAutoFit/>
          </a:bodyPr>
          <a:lstStyle/>
          <a:p>
            <a:pPr algn="ctr"/>
            <a:r>
              <a:rPr lang="en-US" sz="1200">
                <a:latin typeface="Avenir Book" panose="02000503020000020003"/>
              </a:rPr>
              <a:t>Processing Update</a:t>
            </a:r>
          </a:p>
        </p:txBody>
      </p:sp>
      <p:sp>
        <p:nvSpPr>
          <p:cNvPr id="47" name="TextBox 46">
            <a:extLst>
              <a:ext uri="{FF2B5EF4-FFF2-40B4-BE49-F238E27FC236}">
                <a16:creationId xmlns:a16="http://schemas.microsoft.com/office/drawing/2014/main" id="{D1F7362E-C8F0-A092-D9DE-0DE70F9E0C4C}"/>
              </a:ext>
            </a:extLst>
          </p:cNvPr>
          <p:cNvSpPr txBox="1"/>
          <p:nvPr/>
        </p:nvSpPr>
        <p:spPr>
          <a:xfrm>
            <a:off x="4716328" y="2710927"/>
            <a:ext cx="1371518" cy="461665"/>
          </a:xfrm>
          <a:prstGeom prst="rect">
            <a:avLst/>
          </a:prstGeom>
          <a:noFill/>
        </p:spPr>
        <p:txBody>
          <a:bodyPr wrap="square" rtlCol="0">
            <a:spAutoFit/>
          </a:bodyPr>
          <a:lstStyle/>
          <a:p>
            <a:pPr algn="ctr"/>
            <a:r>
              <a:rPr lang="en-US" sz="1200">
                <a:latin typeface="Avenir Book" panose="02000503020000020003"/>
              </a:rPr>
              <a:t>Potential follow up interview  </a:t>
            </a:r>
          </a:p>
        </p:txBody>
      </p:sp>
      <p:sp>
        <p:nvSpPr>
          <p:cNvPr id="48" name="TextBox 47">
            <a:extLst>
              <a:ext uri="{FF2B5EF4-FFF2-40B4-BE49-F238E27FC236}">
                <a16:creationId xmlns:a16="http://schemas.microsoft.com/office/drawing/2014/main" id="{4E9CAA3F-7422-09C3-B5C0-643F08CD4EF8}"/>
              </a:ext>
            </a:extLst>
          </p:cNvPr>
          <p:cNvSpPr txBox="1"/>
          <p:nvPr/>
        </p:nvSpPr>
        <p:spPr>
          <a:xfrm>
            <a:off x="8934614" y="2882949"/>
            <a:ext cx="1004225" cy="461665"/>
          </a:xfrm>
          <a:prstGeom prst="rect">
            <a:avLst/>
          </a:prstGeom>
          <a:noFill/>
        </p:spPr>
        <p:txBody>
          <a:bodyPr wrap="square" rtlCol="0">
            <a:spAutoFit/>
          </a:bodyPr>
          <a:lstStyle/>
          <a:p>
            <a:pPr algn="ctr"/>
            <a:r>
              <a:rPr lang="en-US" sz="1200">
                <a:latin typeface="Avenir Book" panose="02000503020000020003"/>
              </a:rPr>
              <a:t>Match Confirmed</a:t>
            </a:r>
          </a:p>
        </p:txBody>
      </p:sp>
      <p:sp>
        <p:nvSpPr>
          <p:cNvPr id="12" name="TextBox 1">
            <a:extLst>
              <a:ext uri="{FF2B5EF4-FFF2-40B4-BE49-F238E27FC236}">
                <a16:creationId xmlns:a16="http://schemas.microsoft.com/office/drawing/2014/main" id="{5A851F3A-CD94-92CC-3A15-59698DDB0075}"/>
              </a:ext>
            </a:extLst>
          </p:cNvPr>
          <p:cNvSpPr txBox="1"/>
          <p:nvPr/>
        </p:nvSpPr>
        <p:spPr>
          <a:xfrm>
            <a:off x="529152" y="3378474"/>
            <a:ext cx="1813452" cy="1421426"/>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venir Book" panose="02000503020000020003" pitchFamily="2" charset="0"/>
            </a:endParaRPr>
          </a:p>
        </p:txBody>
      </p:sp>
      <p:sp>
        <p:nvSpPr>
          <p:cNvPr id="13" name="TextBox 1">
            <a:extLst>
              <a:ext uri="{FF2B5EF4-FFF2-40B4-BE49-F238E27FC236}">
                <a16:creationId xmlns:a16="http://schemas.microsoft.com/office/drawing/2014/main" id="{B796F0EF-34AF-6F88-FB8B-3638B03D61C2}"/>
              </a:ext>
            </a:extLst>
          </p:cNvPr>
          <p:cNvSpPr txBox="1"/>
          <p:nvPr/>
        </p:nvSpPr>
        <p:spPr>
          <a:xfrm>
            <a:off x="9849379" y="3348296"/>
            <a:ext cx="1813452" cy="1421426"/>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venir Book" panose="02000503020000020003" pitchFamily="2" charset="0"/>
            </a:endParaRPr>
          </a:p>
        </p:txBody>
      </p:sp>
      <p:sp>
        <p:nvSpPr>
          <p:cNvPr id="17" name="TextBox 1">
            <a:extLst>
              <a:ext uri="{FF2B5EF4-FFF2-40B4-BE49-F238E27FC236}">
                <a16:creationId xmlns:a16="http://schemas.microsoft.com/office/drawing/2014/main" id="{E51C20A7-285C-F912-ECE3-1C1AA99EFFB8}"/>
              </a:ext>
            </a:extLst>
          </p:cNvPr>
          <p:cNvSpPr txBox="1"/>
          <p:nvPr/>
        </p:nvSpPr>
        <p:spPr>
          <a:xfrm>
            <a:off x="7176461" y="3386512"/>
            <a:ext cx="1813452" cy="1421426"/>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venir Book" panose="02000503020000020003" pitchFamily="2" charset="0"/>
            </a:endParaRPr>
          </a:p>
        </p:txBody>
      </p:sp>
      <p:sp>
        <p:nvSpPr>
          <p:cNvPr id="11" name="Rectangle 10">
            <a:extLst>
              <a:ext uri="{FF2B5EF4-FFF2-40B4-BE49-F238E27FC236}">
                <a16:creationId xmlns:a16="http://schemas.microsoft.com/office/drawing/2014/main" id="{B65621EE-9A74-FAC6-D610-65AE7F0C8E66}"/>
              </a:ext>
            </a:extLst>
          </p:cNvPr>
          <p:cNvSpPr/>
          <p:nvPr/>
        </p:nvSpPr>
        <p:spPr>
          <a:xfrm>
            <a:off x="944974" y="1426846"/>
            <a:ext cx="10237260" cy="757764"/>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90000"/>
                    <a:lumOff val="10000"/>
                  </a:schemeClr>
                </a:solidFill>
                <a:latin typeface="Avenir Book" panose="02000503020000020003"/>
              </a:rPr>
              <a:t>While there is no automated Salesforce flow for post-interview communications, this highlights the general timeline of ad-hoc messages sent during this phase.</a:t>
            </a:r>
          </a:p>
        </p:txBody>
      </p:sp>
      <p:sp>
        <p:nvSpPr>
          <p:cNvPr id="5" name="TextBox 4">
            <a:extLst>
              <a:ext uri="{FF2B5EF4-FFF2-40B4-BE49-F238E27FC236}">
                <a16:creationId xmlns:a16="http://schemas.microsoft.com/office/drawing/2014/main" id="{425179BD-F78E-1D08-6EA2-17BB1781A92E}"/>
              </a:ext>
            </a:extLst>
          </p:cNvPr>
          <p:cNvSpPr txBox="1"/>
          <p:nvPr/>
        </p:nvSpPr>
        <p:spPr>
          <a:xfrm>
            <a:off x="1434570" y="6342468"/>
            <a:ext cx="5429145" cy="461665"/>
          </a:xfrm>
          <a:prstGeom prst="rect">
            <a:avLst/>
          </a:prstGeom>
          <a:noFill/>
        </p:spPr>
        <p:txBody>
          <a:bodyPr wrap="square" rtlCol="0">
            <a:spAutoFit/>
          </a:bodyPr>
          <a:lstStyle/>
          <a:p>
            <a:pPr lvl="0"/>
            <a:r>
              <a:rPr lang="en-US" sz="900" i="1">
                <a:solidFill>
                  <a:schemeClr val="accent2"/>
                </a:solidFill>
                <a:latin typeface="Avenir Book" panose="02000503020000020003" pitchFamily="2" charset="0"/>
              </a:rPr>
              <a:t>Refer to Appendix D for Big and Little Email Templates Communications</a:t>
            </a:r>
          </a:p>
          <a:p>
            <a:pPr lvl="0"/>
            <a:endParaRPr lang="en-US" sz="1200" i="1">
              <a:solidFill>
                <a:schemeClr val="accent6"/>
              </a:solidFill>
              <a:latin typeface="Avenir Book" panose="02000503020000020003" pitchFamily="2" charset="0"/>
            </a:endParaRPr>
          </a:p>
        </p:txBody>
      </p:sp>
    </p:spTree>
    <p:extLst>
      <p:ext uri="{BB962C8B-B14F-4D97-AF65-F5344CB8AC3E}">
        <p14:creationId xmlns:p14="http://schemas.microsoft.com/office/powerpoint/2010/main" val="48528248"/>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30B2D4-B885-222D-15F0-71A2FD738917}"/>
              </a:ext>
            </a:extLst>
          </p:cNvPr>
          <p:cNvSpPr>
            <a:spLocks noGrp="1"/>
          </p:cNvSpPr>
          <p:nvPr>
            <p:ph type="body" sz="quarter" idx="10"/>
          </p:nvPr>
        </p:nvSpPr>
        <p:spPr/>
        <p:txBody>
          <a:bodyPr/>
          <a:lstStyle/>
          <a:p>
            <a:r>
              <a:rPr lang="en-US" b="1"/>
              <a:t>A consistent communication flow and recurring updates can maintain engagement and excitement</a:t>
            </a:r>
          </a:p>
        </p:txBody>
      </p:sp>
      <p:sp>
        <p:nvSpPr>
          <p:cNvPr id="3" name="Slide Number Placeholder 2">
            <a:extLst>
              <a:ext uri="{FF2B5EF4-FFF2-40B4-BE49-F238E27FC236}">
                <a16:creationId xmlns:a16="http://schemas.microsoft.com/office/drawing/2014/main" id="{9173FBCE-C53C-8113-B651-66A1FA8D00D1}"/>
              </a:ext>
            </a:extLst>
          </p:cNvPr>
          <p:cNvSpPr>
            <a:spLocks noGrp="1"/>
          </p:cNvSpPr>
          <p:nvPr>
            <p:ph type="sldNum" sz="quarter" idx="12"/>
          </p:nvPr>
        </p:nvSpPr>
        <p:spPr/>
        <p:txBody>
          <a:bodyPr/>
          <a:lstStyle/>
          <a:p>
            <a:fld id="{3E42D4C3-81CA-9A44-B950-E18D344B504E}" type="slidenum">
              <a:rPr lang="en-US" smtClean="0"/>
              <a:pPr/>
              <a:t>9</a:t>
            </a:fld>
            <a:endParaRPr lang="en-US"/>
          </a:p>
        </p:txBody>
      </p:sp>
      <p:sp>
        <p:nvSpPr>
          <p:cNvPr id="5" name="TextBox 4">
            <a:extLst>
              <a:ext uri="{FF2B5EF4-FFF2-40B4-BE49-F238E27FC236}">
                <a16:creationId xmlns:a16="http://schemas.microsoft.com/office/drawing/2014/main" id="{5229471A-0623-8E73-D0F2-00BC1B995B50}"/>
              </a:ext>
            </a:extLst>
          </p:cNvPr>
          <p:cNvSpPr txBox="1"/>
          <p:nvPr/>
        </p:nvSpPr>
        <p:spPr>
          <a:xfrm>
            <a:off x="7017499" y="1912139"/>
            <a:ext cx="3235632" cy="338554"/>
          </a:xfrm>
          <a:prstGeom prst="rect">
            <a:avLst/>
          </a:prstGeom>
          <a:noFill/>
        </p:spPr>
        <p:txBody>
          <a:bodyPr wrap="square" rtlCol="0">
            <a:spAutoFit/>
          </a:bodyPr>
          <a:lstStyle/>
          <a:p>
            <a:r>
              <a:rPr lang="en-US" sz="1600">
                <a:solidFill>
                  <a:schemeClr val="bg2"/>
                </a:solidFill>
                <a:latin typeface="Avenir Book" panose="02000503020000020003" pitchFamily="2" charset="0"/>
              </a:rPr>
              <a:t>Standardize Post-Interview Flows</a:t>
            </a:r>
          </a:p>
        </p:txBody>
      </p:sp>
      <p:sp>
        <p:nvSpPr>
          <p:cNvPr id="6" name="Oval 5">
            <a:extLst>
              <a:ext uri="{FF2B5EF4-FFF2-40B4-BE49-F238E27FC236}">
                <a16:creationId xmlns:a16="http://schemas.microsoft.com/office/drawing/2014/main" id="{96D65F63-B281-CEA2-7EE4-874E9AE8C992}"/>
              </a:ext>
            </a:extLst>
          </p:cNvPr>
          <p:cNvSpPr>
            <a:spLocks noChangeArrowheads="1"/>
          </p:cNvSpPr>
          <p:nvPr/>
        </p:nvSpPr>
        <p:spPr bwMode="auto">
          <a:xfrm>
            <a:off x="6597151" y="1884551"/>
            <a:ext cx="361177" cy="373812"/>
          </a:xfrm>
          <a:prstGeom prst="ellipse">
            <a:avLst/>
          </a:prstGeom>
          <a:solidFill>
            <a:schemeClr val="bg2"/>
          </a:solidFill>
          <a:ln w="6350">
            <a:noFill/>
          </a:ln>
        </p:spPr>
        <p:txBody>
          <a:bodyPr vert="horz" wrap="none" lIns="0" tIns="96012" rIns="0" bIns="45720" numCol="1" anchor="ctr" anchorCtr="0" compatLnSpc="1">
            <a:prstTxWarp prst="textNoShape">
              <a:avLst/>
            </a:prstTxWarp>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venir Book" panose="02000503020000020003" pitchFamily="2" charset="0"/>
              </a:rPr>
              <a:t>1</a:t>
            </a:r>
          </a:p>
        </p:txBody>
      </p:sp>
      <p:sp>
        <p:nvSpPr>
          <p:cNvPr id="7" name="TextBox 6">
            <a:extLst>
              <a:ext uri="{FF2B5EF4-FFF2-40B4-BE49-F238E27FC236}">
                <a16:creationId xmlns:a16="http://schemas.microsoft.com/office/drawing/2014/main" id="{F8655C8F-503C-D0D8-C9A8-2DE108DECE18}"/>
              </a:ext>
            </a:extLst>
          </p:cNvPr>
          <p:cNvSpPr txBox="1"/>
          <p:nvPr/>
        </p:nvSpPr>
        <p:spPr>
          <a:xfrm>
            <a:off x="7158125" y="2208984"/>
            <a:ext cx="4248756" cy="830997"/>
          </a:xfrm>
          <a:prstGeom prst="rect">
            <a:avLst/>
          </a:prstGeom>
          <a:noFill/>
        </p:spPr>
        <p:txBody>
          <a:bodyPr wrap="square" rtlCol="0">
            <a:spAutoFit/>
          </a:bodyPr>
          <a:lstStyle/>
          <a:p>
            <a:pPr marL="171450" indent="-171450">
              <a:buFont typeface="Arial" panose="020B0604020202020204" pitchFamily="34" charset="0"/>
              <a:buChar char="•"/>
            </a:pPr>
            <a:r>
              <a:rPr kumimoji="0" lang="en-US" sz="1200" b="0" i="0" u="none" strike="noStrike" kern="1200" cap="none" spc="0" normalizeH="0" baseline="0" noProof="0">
                <a:ln>
                  <a:noFill/>
                </a:ln>
                <a:solidFill>
                  <a:srgbClr val="111111"/>
                </a:solidFill>
                <a:effectLst/>
                <a:uLnTx/>
                <a:uFillTx/>
                <a:latin typeface="Avenir Book" panose="02000503020000020003" pitchFamily="2" charset="0"/>
              </a:rPr>
              <a:t>Develop Salesforce flows </a:t>
            </a:r>
            <a:r>
              <a:rPr lang="en-US" sz="1200">
                <a:solidFill>
                  <a:srgbClr val="111111"/>
                </a:solidFill>
                <a:latin typeface="Avenir Book" panose="02000503020000020003" pitchFamily="2" charset="0"/>
              </a:rPr>
              <a:t>for</a:t>
            </a:r>
            <a:r>
              <a:rPr kumimoji="0" lang="en-US" sz="1200" b="0" i="0" u="none" strike="noStrike" kern="1200" cap="none" spc="0" normalizeH="0" baseline="0" noProof="0">
                <a:ln>
                  <a:noFill/>
                </a:ln>
                <a:solidFill>
                  <a:srgbClr val="111111"/>
                </a:solidFill>
                <a:effectLst/>
                <a:uLnTx/>
                <a:uFillTx/>
                <a:latin typeface="Avenir Book" panose="02000503020000020003" pitchFamily="2" charset="0"/>
              </a:rPr>
              <a:t> automation for post-interview communications </a:t>
            </a:r>
          </a:p>
          <a:p>
            <a:pPr marL="171450" indent="-171450">
              <a:buFont typeface="Arial" panose="020B0604020202020204" pitchFamily="34" charset="0"/>
              <a:buChar char="•"/>
            </a:pPr>
            <a:r>
              <a:rPr lang="en-US" sz="1200">
                <a:solidFill>
                  <a:srgbClr val="111111"/>
                </a:solidFill>
                <a:latin typeface="Avenir Book" panose="02000503020000020003" pitchFamily="2" charset="0"/>
              </a:rPr>
              <a:t>Continue</a:t>
            </a:r>
            <a:r>
              <a:rPr kumimoji="0" lang="en-US" sz="1200" b="0" i="0" u="none" strike="noStrike" kern="1200" cap="none" spc="0" normalizeH="0" baseline="0" noProof="0">
                <a:ln>
                  <a:noFill/>
                </a:ln>
                <a:solidFill>
                  <a:srgbClr val="111111"/>
                </a:solidFill>
                <a:effectLst/>
                <a:uLnTx/>
                <a:uFillTx/>
                <a:latin typeface="Avenir Book" panose="02000503020000020003" pitchFamily="2" charset="0"/>
              </a:rPr>
              <a:t> to use ad-hoc communication when necessary</a:t>
            </a:r>
          </a:p>
          <a:p>
            <a:pPr marL="171450" indent="-171450">
              <a:buFont typeface="Arial" panose="020B0604020202020204" pitchFamily="34" charset="0"/>
              <a:buChar char="•"/>
            </a:pPr>
            <a:endParaRPr lang="en-US" sz="1200" b="1">
              <a:solidFill>
                <a:schemeClr val="accent1"/>
              </a:solidFill>
              <a:latin typeface="Avenir Book" panose="02000503020000020003" pitchFamily="2" charset="0"/>
            </a:endParaRPr>
          </a:p>
        </p:txBody>
      </p:sp>
      <p:sp>
        <p:nvSpPr>
          <p:cNvPr id="8" name="TextBox 7">
            <a:extLst>
              <a:ext uri="{FF2B5EF4-FFF2-40B4-BE49-F238E27FC236}">
                <a16:creationId xmlns:a16="http://schemas.microsoft.com/office/drawing/2014/main" id="{6241C5F8-F620-18BD-1BA8-8CD1166A5863}"/>
              </a:ext>
            </a:extLst>
          </p:cNvPr>
          <p:cNvSpPr txBox="1"/>
          <p:nvPr/>
        </p:nvSpPr>
        <p:spPr>
          <a:xfrm>
            <a:off x="757334" y="2507975"/>
            <a:ext cx="159956" cy="369332"/>
          </a:xfrm>
          <a:prstGeom prst="rect">
            <a:avLst/>
          </a:prstGeom>
          <a:noFill/>
        </p:spPr>
        <p:txBody>
          <a:bodyPr wrap="square" rtlCol="0">
            <a:spAutoFit/>
          </a:bodyPr>
          <a:lstStyle/>
          <a:p>
            <a:endParaRPr lang="en-US">
              <a:latin typeface="Avenir Book" panose="02000503020000020003" pitchFamily="2" charset="0"/>
            </a:endParaRPr>
          </a:p>
        </p:txBody>
      </p:sp>
      <p:sp>
        <p:nvSpPr>
          <p:cNvPr id="9" name="TextBox 8">
            <a:extLst>
              <a:ext uri="{FF2B5EF4-FFF2-40B4-BE49-F238E27FC236}">
                <a16:creationId xmlns:a16="http://schemas.microsoft.com/office/drawing/2014/main" id="{24D9A34A-20C8-C944-144F-C12CDB67B2B0}"/>
              </a:ext>
            </a:extLst>
          </p:cNvPr>
          <p:cNvSpPr txBox="1"/>
          <p:nvPr/>
        </p:nvSpPr>
        <p:spPr>
          <a:xfrm>
            <a:off x="1166913" y="1245569"/>
            <a:ext cx="4099409" cy="338554"/>
          </a:xfrm>
          <a:prstGeom prst="rect">
            <a:avLst/>
          </a:prstGeom>
          <a:noFill/>
        </p:spPr>
        <p:txBody>
          <a:bodyPr wrap="square" rtlCol="0">
            <a:spAutoFit/>
          </a:bodyPr>
          <a:lstStyle/>
          <a:p>
            <a:pPr algn="ctr"/>
            <a:r>
              <a:rPr lang="en-US" sz="1600" b="1">
                <a:latin typeface="Avenir Book" panose="02000503020000020003" pitchFamily="2" charset="0"/>
              </a:rPr>
              <a:t>Key Elements of Current Communication</a:t>
            </a:r>
          </a:p>
        </p:txBody>
      </p:sp>
      <p:sp>
        <p:nvSpPr>
          <p:cNvPr id="10" name="TextBox 9">
            <a:extLst>
              <a:ext uri="{FF2B5EF4-FFF2-40B4-BE49-F238E27FC236}">
                <a16:creationId xmlns:a16="http://schemas.microsoft.com/office/drawing/2014/main" id="{AAAB075E-3F00-E45C-ACCC-E960E0243737}"/>
              </a:ext>
            </a:extLst>
          </p:cNvPr>
          <p:cNvSpPr txBox="1"/>
          <p:nvPr/>
        </p:nvSpPr>
        <p:spPr>
          <a:xfrm>
            <a:off x="6802084" y="1245569"/>
            <a:ext cx="4099410" cy="338554"/>
          </a:xfrm>
          <a:prstGeom prst="rect">
            <a:avLst/>
          </a:prstGeom>
          <a:noFill/>
        </p:spPr>
        <p:txBody>
          <a:bodyPr wrap="square" rtlCol="0">
            <a:spAutoFit/>
          </a:bodyPr>
          <a:lstStyle/>
          <a:p>
            <a:pPr algn="ctr"/>
            <a:r>
              <a:rPr lang="en-US" sz="1600" b="1">
                <a:latin typeface="Avenir Book" panose="02000503020000020003" pitchFamily="2" charset="0"/>
              </a:rPr>
              <a:t>Opportunities for Improvement</a:t>
            </a:r>
          </a:p>
        </p:txBody>
      </p:sp>
      <p:sp>
        <p:nvSpPr>
          <p:cNvPr id="11" name="TextBox 10">
            <a:extLst>
              <a:ext uri="{FF2B5EF4-FFF2-40B4-BE49-F238E27FC236}">
                <a16:creationId xmlns:a16="http://schemas.microsoft.com/office/drawing/2014/main" id="{7114601D-4AA8-092E-04FC-40BE5A426E71}"/>
              </a:ext>
            </a:extLst>
          </p:cNvPr>
          <p:cNvSpPr txBox="1"/>
          <p:nvPr/>
        </p:nvSpPr>
        <p:spPr>
          <a:xfrm>
            <a:off x="6997054" y="3254090"/>
            <a:ext cx="3904440" cy="338554"/>
          </a:xfrm>
          <a:prstGeom prst="rect">
            <a:avLst/>
          </a:prstGeom>
          <a:noFill/>
        </p:spPr>
        <p:txBody>
          <a:bodyPr wrap="square" rtlCol="0">
            <a:spAutoFit/>
          </a:bodyPr>
          <a:lstStyle/>
          <a:p>
            <a:r>
              <a:rPr lang="en-US" sz="1600">
                <a:solidFill>
                  <a:schemeClr val="accent5"/>
                </a:solidFill>
                <a:latin typeface="Avenir Book" panose="02000503020000020003" pitchFamily="2" charset="0"/>
              </a:rPr>
              <a:t>Provide Engaging Content</a:t>
            </a:r>
          </a:p>
        </p:txBody>
      </p:sp>
      <p:sp>
        <p:nvSpPr>
          <p:cNvPr id="12" name="Oval 11">
            <a:extLst>
              <a:ext uri="{FF2B5EF4-FFF2-40B4-BE49-F238E27FC236}">
                <a16:creationId xmlns:a16="http://schemas.microsoft.com/office/drawing/2014/main" id="{22AF224B-4C6B-A094-B23B-612E696A9BFC}"/>
              </a:ext>
            </a:extLst>
          </p:cNvPr>
          <p:cNvSpPr>
            <a:spLocks noChangeArrowheads="1"/>
          </p:cNvSpPr>
          <p:nvPr/>
        </p:nvSpPr>
        <p:spPr bwMode="auto">
          <a:xfrm>
            <a:off x="6592890" y="3224647"/>
            <a:ext cx="361177" cy="373812"/>
          </a:xfrm>
          <a:prstGeom prst="ellipse">
            <a:avLst/>
          </a:prstGeom>
          <a:solidFill>
            <a:schemeClr val="accent5"/>
          </a:solidFill>
          <a:ln w="6350">
            <a:noFill/>
          </a:ln>
        </p:spPr>
        <p:txBody>
          <a:bodyPr vert="horz" wrap="none" lIns="0" tIns="96012" rIns="0" bIns="45720" numCol="1" anchor="ctr" anchorCtr="0" compatLnSpc="1">
            <a:prstTxWarp prst="textNoShape">
              <a:avLst/>
            </a:prstTxWarp>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lang="en-US" sz="1600">
                <a:solidFill>
                  <a:srgbClr val="FFFFFF"/>
                </a:solidFill>
                <a:latin typeface="Avenir Book" panose="02000503020000020003" pitchFamily="2" charset="0"/>
              </a:rPr>
              <a:t>2</a:t>
            </a:r>
            <a:endParaRPr kumimoji="0" lang="en-US" sz="1600" b="0" i="0" u="none" strike="noStrike" kern="1200" cap="none" spc="0" normalizeH="0" baseline="0" noProof="0">
              <a:ln>
                <a:noFill/>
              </a:ln>
              <a:solidFill>
                <a:srgbClr val="FFFFFF"/>
              </a:solidFill>
              <a:effectLst/>
              <a:uLnTx/>
              <a:uFillTx/>
              <a:latin typeface="Avenir Book" panose="02000503020000020003" pitchFamily="2" charset="0"/>
            </a:endParaRPr>
          </a:p>
        </p:txBody>
      </p:sp>
      <p:sp>
        <p:nvSpPr>
          <p:cNvPr id="13" name="TextBox 12">
            <a:extLst>
              <a:ext uri="{FF2B5EF4-FFF2-40B4-BE49-F238E27FC236}">
                <a16:creationId xmlns:a16="http://schemas.microsoft.com/office/drawing/2014/main" id="{CE55682B-4BB1-A493-5E12-1C2897F66934}"/>
              </a:ext>
            </a:extLst>
          </p:cNvPr>
          <p:cNvSpPr txBox="1"/>
          <p:nvPr/>
        </p:nvSpPr>
        <p:spPr>
          <a:xfrm>
            <a:off x="7139031" y="3554778"/>
            <a:ext cx="4248756" cy="830997"/>
          </a:xfrm>
          <a:prstGeom prst="rect">
            <a:avLst/>
          </a:prstGeom>
          <a:noFill/>
        </p:spPr>
        <p:txBody>
          <a:bodyPr wrap="square" rtlCol="0">
            <a:spAutoFit/>
          </a:bodyPr>
          <a:lstStyle/>
          <a:p>
            <a:pPr marL="171450" indent="-171450">
              <a:buFont typeface="Arial" panose="020B0604020202020204" pitchFamily="34" charset="0"/>
              <a:buChar char="•"/>
            </a:pPr>
            <a:r>
              <a:rPr lang="en-US" sz="1200">
                <a:solidFill>
                  <a:schemeClr val="accent1"/>
                </a:solidFill>
                <a:latin typeface="Avenir Book" panose="02000503020000020003" pitchFamily="2" charset="0"/>
              </a:rPr>
              <a:t>Create more intentional email templates that serve a purpose by including creative and up-to-date content</a:t>
            </a:r>
          </a:p>
          <a:p>
            <a:pPr marL="171450" indent="-171450">
              <a:buFont typeface="Arial" panose="020B0604020202020204" pitchFamily="34" charset="0"/>
              <a:buChar char="•"/>
            </a:pPr>
            <a:r>
              <a:rPr lang="en-US" sz="1200">
                <a:solidFill>
                  <a:schemeClr val="accent1"/>
                </a:solidFill>
                <a:latin typeface="Avenir Book" panose="02000503020000020003" pitchFamily="2" charset="0"/>
              </a:rPr>
              <a:t>Foster engagement by creating content that is interactive to preserve excitement for volunteering</a:t>
            </a:r>
            <a:endParaRPr lang="en-US" sz="1200" b="1">
              <a:solidFill>
                <a:schemeClr val="accent1"/>
              </a:solidFill>
              <a:latin typeface="Avenir Book" panose="02000503020000020003" pitchFamily="2" charset="0"/>
            </a:endParaRPr>
          </a:p>
        </p:txBody>
      </p:sp>
      <p:sp>
        <p:nvSpPr>
          <p:cNvPr id="14" name="TextBox 13">
            <a:extLst>
              <a:ext uri="{FF2B5EF4-FFF2-40B4-BE49-F238E27FC236}">
                <a16:creationId xmlns:a16="http://schemas.microsoft.com/office/drawing/2014/main" id="{98D98FF6-00B2-42D9-8DA1-07D81B793EC7}"/>
              </a:ext>
            </a:extLst>
          </p:cNvPr>
          <p:cNvSpPr txBox="1"/>
          <p:nvPr/>
        </p:nvSpPr>
        <p:spPr>
          <a:xfrm>
            <a:off x="7017499" y="4575960"/>
            <a:ext cx="3320273" cy="338554"/>
          </a:xfrm>
          <a:prstGeom prst="rect">
            <a:avLst/>
          </a:prstGeom>
          <a:noFill/>
        </p:spPr>
        <p:txBody>
          <a:bodyPr wrap="square" rtlCol="0">
            <a:spAutoFit/>
          </a:bodyPr>
          <a:lstStyle/>
          <a:p>
            <a:r>
              <a:rPr lang="en-US" sz="1600">
                <a:solidFill>
                  <a:schemeClr val="accent1"/>
                </a:solidFill>
                <a:latin typeface="Avenir Book" panose="02000503020000020003" pitchFamily="2" charset="0"/>
              </a:rPr>
              <a:t>Include Status Updates</a:t>
            </a:r>
          </a:p>
        </p:txBody>
      </p:sp>
      <p:sp>
        <p:nvSpPr>
          <p:cNvPr id="15" name="Oval 14">
            <a:extLst>
              <a:ext uri="{FF2B5EF4-FFF2-40B4-BE49-F238E27FC236}">
                <a16:creationId xmlns:a16="http://schemas.microsoft.com/office/drawing/2014/main" id="{8CFF44DC-FF91-54F9-329E-6B7D2D317487}"/>
              </a:ext>
            </a:extLst>
          </p:cNvPr>
          <p:cNvSpPr>
            <a:spLocks noChangeArrowheads="1"/>
          </p:cNvSpPr>
          <p:nvPr/>
        </p:nvSpPr>
        <p:spPr bwMode="auto">
          <a:xfrm>
            <a:off x="6590847" y="4564743"/>
            <a:ext cx="361177" cy="373812"/>
          </a:xfrm>
          <a:prstGeom prst="ellipse">
            <a:avLst/>
          </a:prstGeom>
          <a:solidFill>
            <a:schemeClr val="accent1"/>
          </a:solidFill>
          <a:ln w="6350">
            <a:noFill/>
          </a:ln>
        </p:spPr>
        <p:txBody>
          <a:bodyPr vert="horz" wrap="none" lIns="0" tIns="96012" rIns="0" bIns="45720" numCol="1" anchor="ctr" anchorCtr="0" compatLnSpc="1">
            <a:prstTxWarp prst="textNoShape">
              <a:avLst/>
            </a:prstTxWarp>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lang="en-US" sz="1600">
                <a:solidFill>
                  <a:srgbClr val="FFFFFF"/>
                </a:solidFill>
                <a:latin typeface="Avenir Book" panose="02000503020000020003" pitchFamily="2" charset="0"/>
              </a:rPr>
              <a:t>3</a:t>
            </a:r>
            <a:endParaRPr kumimoji="0" lang="en-US" sz="1600" b="0" i="0" u="none" strike="noStrike" kern="1200" cap="none" spc="0" normalizeH="0" baseline="0" noProof="0">
              <a:ln>
                <a:noFill/>
              </a:ln>
              <a:solidFill>
                <a:srgbClr val="FFFFFF"/>
              </a:solidFill>
              <a:effectLst/>
              <a:uLnTx/>
              <a:uFillTx/>
              <a:latin typeface="Avenir Book" panose="02000503020000020003" pitchFamily="2" charset="0"/>
            </a:endParaRPr>
          </a:p>
        </p:txBody>
      </p:sp>
      <p:sp>
        <p:nvSpPr>
          <p:cNvPr id="16" name="TextBox 15">
            <a:extLst>
              <a:ext uri="{FF2B5EF4-FFF2-40B4-BE49-F238E27FC236}">
                <a16:creationId xmlns:a16="http://schemas.microsoft.com/office/drawing/2014/main" id="{E9623A0D-C3BE-804D-2862-BB2CEDDD8637}"/>
              </a:ext>
            </a:extLst>
          </p:cNvPr>
          <p:cNvSpPr txBox="1"/>
          <p:nvPr/>
        </p:nvSpPr>
        <p:spPr>
          <a:xfrm>
            <a:off x="7158199" y="4894614"/>
            <a:ext cx="4186908" cy="830997"/>
          </a:xfrm>
          <a:prstGeom prst="rect">
            <a:avLst/>
          </a:prstGeom>
          <a:noFill/>
        </p:spPr>
        <p:txBody>
          <a:bodyPr wrap="square" rtlCol="0">
            <a:spAutoFit/>
          </a:bodyPr>
          <a:lstStyle/>
          <a:p>
            <a:pPr marL="171450" indent="-171450">
              <a:buFont typeface="Arial" panose="020B0604020202020204" pitchFamily="34" charset="0"/>
              <a:buChar char="•"/>
            </a:pPr>
            <a:r>
              <a:rPr lang="en-US" sz="1200">
                <a:solidFill>
                  <a:schemeClr val="accent1"/>
                </a:solidFill>
                <a:latin typeface="Avenir Book" panose="02000503020000020003" pitchFamily="2" charset="0"/>
              </a:rPr>
              <a:t>Create a model that provides volunteers with a timeline or status update to keep candidates well-informed</a:t>
            </a:r>
          </a:p>
          <a:p>
            <a:pPr marL="171450" indent="-171450">
              <a:buFont typeface="Arial" panose="020B0604020202020204" pitchFamily="34" charset="0"/>
              <a:buChar char="•"/>
            </a:pPr>
            <a:r>
              <a:rPr lang="en-US" sz="1200">
                <a:solidFill>
                  <a:schemeClr val="accent1"/>
                </a:solidFill>
                <a:latin typeface="Avenir Book" panose="02000503020000020003" pitchFamily="2" charset="0"/>
              </a:rPr>
              <a:t>Utilize status updates to help maintain momentum and  enhance applicant perception of BBBSEM</a:t>
            </a:r>
          </a:p>
        </p:txBody>
      </p:sp>
      <p:sp>
        <p:nvSpPr>
          <p:cNvPr id="17" name="Rectangle 16">
            <a:extLst>
              <a:ext uri="{FF2B5EF4-FFF2-40B4-BE49-F238E27FC236}">
                <a16:creationId xmlns:a16="http://schemas.microsoft.com/office/drawing/2014/main" id="{F4369E0D-B286-2AD9-FE02-7D8A98B9161F}"/>
              </a:ext>
            </a:extLst>
          </p:cNvPr>
          <p:cNvSpPr/>
          <p:nvPr/>
        </p:nvSpPr>
        <p:spPr>
          <a:xfrm>
            <a:off x="1062266" y="1884551"/>
            <a:ext cx="770393" cy="974847"/>
          </a:xfrm>
          <a:prstGeom prst="rect">
            <a:avLst/>
          </a:prstGeom>
          <a:solidFill>
            <a:srgbClr val="8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venir Book" panose="02000503020000020003" pitchFamily="2" charset="0"/>
            </a:endParaRPr>
          </a:p>
        </p:txBody>
      </p:sp>
      <p:sp>
        <p:nvSpPr>
          <p:cNvPr id="18" name="TextBox 17">
            <a:extLst>
              <a:ext uri="{FF2B5EF4-FFF2-40B4-BE49-F238E27FC236}">
                <a16:creationId xmlns:a16="http://schemas.microsoft.com/office/drawing/2014/main" id="{EA9199D2-88B7-84E5-1F14-59F3501F600C}"/>
              </a:ext>
            </a:extLst>
          </p:cNvPr>
          <p:cNvSpPr txBox="1"/>
          <p:nvPr/>
        </p:nvSpPr>
        <p:spPr>
          <a:xfrm>
            <a:off x="1982936" y="2233030"/>
            <a:ext cx="3725523" cy="646331"/>
          </a:xfrm>
          <a:prstGeom prst="rect">
            <a:avLst/>
          </a:prstGeom>
          <a:solidFill>
            <a:srgbClr val="F7F7F7"/>
          </a:solid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11111"/>
                </a:solidFill>
                <a:effectLst/>
                <a:uLnTx/>
                <a:uFillTx/>
                <a:latin typeface="Avenir Book" panose="02000503020000020003" pitchFamily="2" charset="0"/>
              </a:rPr>
              <a:t>There is </a:t>
            </a:r>
            <a:r>
              <a:rPr kumimoji="0" lang="en-US" sz="1200" b="1" i="0" u="none" strike="noStrike" kern="1200" cap="none" spc="0" normalizeH="0" baseline="0" noProof="0">
                <a:ln>
                  <a:noFill/>
                </a:ln>
                <a:solidFill>
                  <a:srgbClr val="111111"/>
                </a:solidFill>
                <a:effectLst/>
                <a:uLnTx/>
                <a:uFillTx/>
                <a:latin typeface="Avenir Book" panose="02000503020000020003" pitchFamily="2" charset="0"/>
              </a:rPr>
              <a:t>no Salesforce flow </a:t>
            </a:r>
            <a:r>
              <a:rPr kumimoji="0" lang="en-US" sz="1200" b="0" i="0" u="none" strike="noStrike" kern="1200" cap="none" spc="0" normalizeH="0" baseline="0" noProof="0">
                <a:ln>
                  <a:noFill/>
                </a:ln>
                <a:solidFill>
                  <a:srgbClr val="111111"/>
                </a:solidFill>
                <a:effectLst/>
                <a:uLnTx/>
                <a:uFillTx/>
                <a:latin typeface="Avenir Book" panose="02000503020000020003" pitchFamily="2" charset="0"/>
              </a:rPr>
              <a:t>for the post-interview phase and </a:t>
            </a:r>
            <a:r>
              <a:rPr kumimoji="0" lang="en-US" sz="1200" b="1" i="0" u="none" strike="noStrike" kern="1200" cap="none" spc="0" normalizeH="0" baseline="0" noProof="0">
                <a:ln>
                  <a:noFill/>
                </a:ln>
                <a:solidFill>
                  <a:srgbClr val="111111"/>
                </a:solidFill>
                <a:effectLst/>
                <a:uLnTx/>
                <a:uFillTx/>
                <a:latin typeface="Avenir Book" panose="02000503020000020003" pitchFamily="2" charset="0"/>
              </a:rPr>
              <a:t>no clear timeline </a:t>
            </a:r>
            <a:r>
              <a:rPr kumimoji="0" lang="en-US" sz="1200" b="0" i="0" u="none" strike="noStrike" kern="1200" cap="none" spc="0" normalizeH="0" baseline="0" noProof="0">
                <a:ln>
                  <a:noFill/>
                </a:ln>
                <a:solidFill>
                  <a:srgbClr val="111111"/>
                </a:solidFill>
                <a:effectLst/>
                <a:uLnTx/>
                <a:uFillTx/>
                <a:latin typeface="Avenir Book" panose="02000503020000020003" pitchFamily="2" charset="0"/>
              </a:rPr>
              <a:t>for communications, where most messaging is ad-hoc</a:t>
            </a:r>
          </a:p>
        </p:txBody>
      </p:sp>
      <p:sp>
        <p:nvSpPr>
          <p:cNvPr id="19" name="TextBox 18">
            <a:extLst>
              <a:ext uri="{FF2B5EF4-FFF2-40B4-BE49-F238E27FC236}">
                <a16:creationId xmlns:a16="http://schemas.microsoft.com/office/drawing/2014/main" id="{3C94C255-D341-D9B2-6BDB-546B24AAF115}"/>
              </a:ext>
            </a:extLst>
          </p:cNvPr>
          <p:cNvSpPr txBox="1"/>
          <p:nvPr/>
        </p:nvSpPr>
        <p:spPr>
          <a:xfrm>
            <a:off x="1982937" y="1884551"/>
            <a:ext cx="3725522" cy="315349"/>
          </a:xfrm>
          <a:prstGeom prst="rect">
            <a:avLst/>
          </a:prstGeom>
          <a:solidFill>
            <a:srgbClr val="8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venir Book" panose="02000503020000020003" pitchFamily="2" charset="0"/>
              </a:rPr>
              <a:t>Standardization</a:t>
            </a:r>
          </a:p>
        </p:txBody>
      </p:sp>
      <p:sp>
        <p:nvSpPr>
          <p:cNvPr id="20" name="Rectangle 19">
            <a:extLst>
              <a:ext uri="{FF2B5EF4-FFF2-40B4-BE49-F238E27FC236}">
                <a16:creationId xmlns:a16="http://schemas.microsoft.com/office/drawing/2014/main" id="{A8BD069E-F407-6987-62D7-04D6140CC282}"/>
              </a:ext>
            </a:extLst>
          </p:cNvPr>
          <p:cNvSpPr/>
          <p:nvPr/>
        </p:nvSpPr>
        <p:spPr>
          <a:xfrm>
            <a:off x="1058436" y="3104692"/>
            <a:ext cx="770393" cy="994810"/>
          </a:xfrm>
          <a:prstGeom prst="rect">
            <a:avLst/>
          </a:prstGeom>
          <a:solidFill>
            <a:srgbClr val="45454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venir Book" panose="02000503020000020003" pitchFamily="2" charset="0"/>
            </a:endParaRPr>
          </a:p>
        </p:txBody>
      </p:sp>
      <p:sp>
        <p:nvSpPr>
          <p:cNvPr id="21" name="TextBox 20">
            <a:extLst>
              <a:ext uri="{FF2B5EF4-FFF2-40B4-BE49-F238E27FC236}">
                <a16:creationId xmlns:a16="http://schemas.microsoft.com/office/drawing/2014/main" id="{829B7A08-D25B-C95E-66F9-E8ABFC12532B}"/>
              </a:ext>
            </a:extLst>
          </p:cNvPr>
          <p:cNvSpPr txBox="1"/>
          <p:nvPr/>
        </p:nvSpPr>
        <p:spPr>
          <a:xfrm>
            <a:off x="1979106" y="3453171"/>
            <a:ext cx="3729353" cy="646331"/>
          </a:xfrm>
          <a:prstGeom prst="rect">
            <a:avLst/>
          </a:prstGeom>
          <a:solidFill>
            <a:srgbClr val="F7F7F7"/>
          </a:solid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a:ln>
                  <a:noFill/>
                </a:ln>
                <a:solidFill>
                  <a:srgbClr val="111111"/>
                </a:solidFill>
                <a:effectLst/>
                <a:uLnTx/>
                <a:uFillTx/>
                <a:latin typeface="Avenir Book" panose="02000503020000020003" pitchFamily="2" charset="0"/>
              </a:rPr>
              <a:t>Email content is generic</a:t>
            </a:r>
            <a:r>
              <a:rPr lang="en-US" sz="1200">
                <a:solidFill>
                  <a:srgbClr val="111111"/>
                </a:solidFill>
                <a:latin typeface="Avenir Book" panose="02000503020000020003" pitchFamily="2" charset="0"/>
              </a:rPr>
              <a:t> and </a:t>
            </a:r>
            <a:r>
              <a:rPr kumimoji="0" lang="en-US" sz="1200" i="0" u="none" strike="noStrike" kern="1200" cap="none" spc="0" normalizeH="0" baseline="0" noProof="0">
                <a:ln>
                  <a:noFill/>
                </a:ln>
                <a:solidFill>
                  <a:srgbClr val="111111"/>
                </a:solidFill>
                <a:effectLst/>
                <a:uLnTx/>
                <a:uFillTx/>
                <a:latin typeface="Avenir Book" panose="02000503020000020003" pitchFamily="2" charset="0"/>
              </a:rPr>
              <a:t>repetitive - providing little-to-no information on application status or progress</a:t>
            </a:r>
          </a:p>
        </p:txBody>
      </p:sp>
      <p:sp>
        <p:nvSpPr>
          <p:cNvPr id="22" name="TextBox 21">
            <a:extLst>
              <a:ext uri="{FF2B5EF4-FFF2-40B4-BE49-F238E27FC236}">
                <a16:creationId xmlns:a16="http://schemas.microsoft.com/office/drawing/2014/main" id="{5BB37F1F-8A1D-DBD6-FFDF-526B8E43DEBA}"/>
              </a:ext>
            </a:extLst>
          </p:cNvPr>
          <p:cNvSpPr txBox="1"/>
          <p:nvPr/>
        </p:nvSpPr>
        <p:spPr>
          <a:xfrm>
            <a:off x="1979106" y="3104692"/>
            <a:ext cx="3725522" cy="315349"/>
          </a:xfrm>
          <a:prstGeom prst="rect">
            <a:avLst/>
          </a:prstGeom>
          <a:solidFill>
            <a:srgbClr val="454545"/>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venir Book" panose="02000503020000020003" pitchFamily="2" charset="0"/>
              </a:rPr>
              <a:t>Email Content</a:t>
            </a:r>
          </a:p>
        </p:txBody>
      </p:sp>
      <p:sp>
        <p:nvSpPr>
          <p:cNvPr id="23" name="Right Brace 22">
            <a:extLst>
              <a:ext uri="{FF2B5EF4-FFF2-40B4-BE49-F238E27FC236}">
                <a16:creationId xmlns:a16="http://schemas.microsoft.com/office/drawing/2014/main" id="{667E6FA2-9D0B-408C-5898-22861B096C26}"/>
              </a:ext>
            </a:extLst>
          </p:cNvPr>
          <p:cNvSpPr/>
          <p:nvPr/>
        </p:nvSpPr>
        <p:spPr>
          <a:xfrm rot="5400000">
            <a:off x="3237908" y="2045531"/>
            <a:ext cx="307975" cy="46254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venir Book" panose="02000503020000020003" pitchFamily="2" charset="0"/>
            </a:endParaRPr>
          </a:p>
        </p:txBody>
      </p:sp>
      <p:grpSp>
        <p:nvGrpSpPr>
          <p:cNvPr id="26" name="Group 25">
            <a:extLst>
              <a:ext uri="{FF2B5EF4-FFF2-40B4-BE49-F238E27FC236}">
                <a16:creationId xmlns:a16="http://schemas.microsoft.com/office/drawing/2014/main" id="{5377356B-C4B2-8BEF-CDEE-9A1DE53CFD5D}"/>
              </a:ext>
            </a:extLst>
          </p:cNvPr>
          <p:cNvGrpSpPr/>
          <p:nvPr/>
        </p:nvGrpSpPr>
        <p:grpSpPr>
          <a:xfrm>
            <a:off x="6072373" y="1912139"/>
            <a:ext cx="169223" cy="4002133"/>
            <a:chOff x="7691218" y="2570167"/>
            <a:chExt cx="169223" cy="4398716"/>
          </a:xfrm>
        </p:grpSpPr>
        <p:cxnSp>
          <p:nvCxnSpPr>
            <p:cNvPr id="53" name="Straight Connector 52">
              <a:extLst>
                <a:ext uri="{FF2B5EF4-FFF2-40B4-BE49-F238E27FC236}">
                  <a16:creationId xmlns:a16="http://schemas.microsoft.com/office/drawing/2014/main" id="{EFD0F1E6-5263-C20D-C227-423853FDC2F3}"/>
                </a:ext>
              </a:extLst>
            </p:cNvPr>
            <p:cNvCxnSpPr>
              <a:cxnSpLocks/>
            </p:cNvCxnSpPr>
            <p:nvPr/>
          </p:nvCxnSpPr>
          <p:spPr>
            <a:xfrm>
              <a:off x="7768099" y="2570167"/>
              <a:ext cx="15463" cy="4398716"/>
            </a:xfrm>
            <a:prstGeom prst="line">
              <a:avLst/>
            </a:prstGeom>
            <a:noFill/>
            <a:ln w="6350" cap="flat" cmpd="sng" algn="ctr">
              <a:solidFill>
                <a:srgbClr val="080808"/>
              </a:solidFill>
              <a:prstDash val="solid"/>
              <a:miter lim="800000"/>
            </a:ln>
            <a:effectLst/>
          </p:spPr>
        </p:cxnSp>
        <p:grpSp>
          <p:nvGrpSpPr>
            <p:cNvPr id="54" name="Group 53">
              <a:extLst>
                <a:ext uri="{FF2B5EF4-FFF2-40B4-BE49-F238E27FC236}">
                  <a16:creationId xmlns:a16="http://schemas.microsoft.com/office/drawing/2014/main" id="{CBB59A01-5E9C-90A3-CE40-957C45643BFD}"/>
                </a:ext>
              </a:extLst>
            </p:cNvPr>
            <p:cNvGrpSpPr/>
            <p:nvPr/>
          </p:nvGrpSpPr>
          <p:grpSpPr>
            <a:xfrm>
              <a:off x="7691218" y="4635410"/>
              <a:ext cx="169223" cy="172613"/>
              <a:chOff x="7484531" y="5606272"/>
              <a:chExt cx="225631" cy="230149"/>
            </a:xfrm>
          </p:grpSpPr>
          <p:sp>
            <p:nvSpPr>
              <p:cNvPr id="55" name="Oval 54">
                <a:extLst>
                  <a:ext uri="{FF2B5EF4-FFF2-40B4-BE49-F238E27FC236}">
                    <a16:creationId xmlns:a16="http://schemas.microsoft.com/office/drawing/2014/main" id="{5E2A5B3B-0CBB-3F51-C9FB-EDB6856FADE4}"/>
                  </a:ext>
                </a:extLst>
              </p:cNvPr>
              <p:cNvSpPr/>
              <p:nvPr/>
            </p:nvSpPr>
            <p:spPr>
              <a:xfrm>
                <a:off x="7484531" y="5606272"/>
                <a:ext cx="225631" cy="230149"/>
              </a:xfrm>
              <a:prstGeom prst="ellipse">
                <a:avLst/>
              </a:prstGeom>
              <a:solidFill>
                <a:srgbClr val="9F000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chemeClr val="accent1"/>
                  </a:solidFill>
                  <a:effectLst/>
                  <a:uLnTx/>
                  <a:uFillTx/>
                  <a:latin typeface="Avenir Book" panose="02000503020000020003" pitchFamily="2" charset="0"/>
                </a:endParaRPr>
              </a:p>
            </p:txBody>
          </p:sp>
          <p:sp>
            <p:nvSpPr>
              <p:cNvPr id="56" name="Chevron 55">
                <a:extLst>
                  <a:ext uri="{FF2B5EF4-FFF2-40B4-BE49-F238E27FC236}">
                    <a16:creationId xmlns:a16="http://schemas.microsoft.com/office/drawing/2014/main" id="{4DF88456-DB0E-30CF-9AE9-7126DCD52500}"/>
                  </a:ext>
                </a:extLst>
              </p:cNvPr>
              <p:cNvSpPr/>
              <p:nvPr/>
            </p:nvSpPr>
            <p:spPr>
              <a:xfrm>
                <a:off x="7545787" y="5664257"/>
                <a:ext cx="123738" cy="126669"/>
              </a:xfrm>
              <a:prstGeom prst="chevron">
                <a:avLst/>
              </a:prstGeom>
              <a:solidFill>
                <a:srgbClr val="FFFFFF"/>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chemeClr val="accent1"/>
                  </a:solidFill>
                  <a:effectLst/>
                  <a:uLnTx/>
                  <a:uFillTx/>
                  <a:latin typeface="Avenir Book" panose="02000503020000020003" pitchFamily="2" charset="0"/>
                </a:endParaRPr>
              </a:p>
            </p:txBody>
          </p:sp>
        </p:grpSp>
      </p:grpSp>
      <p:sp>
        <p:nvSpPr>
          <p:cNvPr id="27" name="TextBox 26">
            <a:extLst>
              <a:ext uri="{FF2B5EF4-FFF2-40B4-BE49-F238E27FC236}">
                <a16:creationId xmlns:a16="http://schemas.microsoft.com/office/drawing/2014/main" id="{A88F0253-4A17-3645-14DC-8DE64A9E4222}"/>
              </a:ext>
            </a:extLst>
          </p:cNvPr>
          <p:cNvSpPr txBox="1"/>
          <p:nvPr/>
        </p:nvSpPr>
        <p:spPr>
          <a:xfrm>
            <a:off x="2571249" y="4575960"/>
            <a:ext cx="1641291" cy="307777"/>
          </a:xfrm>
          <a:prstGeom prst="rect">
            <a:avLst/>
          </a:prstGeom>
          <a:noFill/>
        </p:spPr>
        <p:txBody>
          <a:bodyPr wrap="square" rtlCol="0">
            <a:spAutoFit/>
          </a:bodyPr>
          <a:lstStyle/>
          <a:p>
            <a:pPr algn="ctr"/>
            <a:r>
              <a:rPr lang="en-US" sz="1400">
                <a:latin typeface="Avenir Book" panose="02000503020000020003" pitchFamily="2" charset="0"/>
              </a:rPr>
              <a:t>Areas for Concern</a:t>
            </a:r>
          </a:p>
        </p:txBody>
      </p:sp>
      <p:grpSp>
        <p:nvGrpSpPr>
          <p:cNvPr id="28" name="Group 27">
            <a:extLst>
              <a:ext uri="{FF2B5EF4-FFF2-40B4-BE49-F238E27FC236}">
                <a16:creationId xmlns:a16="http://schemas.microsoft.com/office/drawing/2014/main" id="{DCB8DF22-C772-85D2-38CF-A1A31AF98900}"/>
              </a:ext>
            </a:extLst>
          </p:cNvPr>
          <p:cNvGrpSpPr/>
          <p:nvPr/>
        </p:nvGrpSpPr>
        <p:grpSpPr>
          <a:xfrm>
            <a:off x="1402742" y="4944965"/>
            <a:ext cx="3891010" cy="1107615"/>
            <a:chOff x="1455235" y="5044331"/>
            <a:chExt cx="3891010" cy="1107615"/>
          </a:xfrm>
        </p:grpSpPr>
        <p:sp>
          <p:nvSpPr>
            <p:cNvPr id="29" name="Oval 28">
              <a:extLst>
                <a:ext uri="{FF2B5EF4-FFF2-40B4-BE49-F238E27FC236}">
                  <a16:creationId xmlns:a16="http://schemas.microsoft.com/office/drawing/2014/main" id="{C543A08E-E183-8580-CB2D-63EB3A1A0811}"/>
                </a:ext>
              </a:extLst>
            </p:cNvPr>
            <p:cNvSpPr>
              <a:spLocks noChangeArrowheads="1"/>
            </p:cNvSpPr>
            <p:nvPr/>
          </p:nvSpPr>
          <p:spPr bwMode="auto">
            <a:xfrm>
              <a:off x="1455235" y="5044331"/>
              <a:ext cx="266069" cy="275377"/>
            </a:xfrm>
            <a:prstGeom prst="ellipse">
              <a:avLst/>
            </a:prstGeom>
            <a:solidFill>
              <a:schemeClr val="bg2"/>
            </a:solidFill>
            <a:ln w="6350">
              <a:noFill/>
            </a:ln>
          </p:spPr>
          <p:txBody>
            <a:bodyPr vert="horz" wrap="none" lIns="0" tIns="96012" rIns="0" bIns="45720" numCol="1" anchor="ctr" anchorCtr="0" compatLnSpc="1">
              <a:prstTxWarp prst="textNoShape">
                <a:avLst/>
              </a:prstTxWarp>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venir Book" panose="02000503020000020003" pitchFamily="2" charset="0"/>
                </a:rPr>
                <a:t>1</a:t>
              </a:r>
            </a:p>
          </p:txBody>
        </p:sp>
        <p:sp>
          <p:nvSpPr>
            <p:cNvPr id="30" name="Oval 29">
              <a:extLst>
                <a:ext uri="{FF2B5EF4-FFF2-40B4-BE49-F238E27FC236}">
                  <a16:creationId xmlns:a16="http://schemas.microsoft.com/office/drawing/2014/main" id="{60D911C4-F5AB-50C7-E450-E63032F100B7}"/>
                </a:ext>
              </a:extLst>
            </p:cNvPr>
            <p:cNvSpPr>
              <a:spLocks noChangeArrowheads="1"/>
            </p:cNvSpPr>
            <p:nvPr/>
          </p:nvSpPr>
          <p:spPr bwMode="auto">
            <a:xfrm>
              <a:off x="1457567" y="5461840"/>
              <a:ext cx="266069" cy="275377"/>
            </a:xfrm>
            <a:prstGeom prst="ellipse">
              <a:avLst/>
            </a:prstGeom>
            <a:solidFill>
              <a:schemeClr val="accent5"/>
            </a:solidFill>
            <a:ln w="6350">
              <a:noFill/>
            </a:ln>
          </p:spPr>
          <p:txBody>
            <a:bodyPr vert="horz" wrap="none" lIns="0" tIns="96012" rIns="0" bIns="45720" numCol="1" anchor="ctr" anchorCtr="0" compatLnSpc="1">
              <a:prstTxWarp prst="textNoShape">
                <a:avLst/>
              </a:prstTxWarp>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lang="en-US" sz="1400">
                  <a:solidFill>
                    <a:srgbClr val="FFFFFF"/>
                  </a:solidFill>
                  <a:latin typeface="Avenir Book" panose="02000503020000020003" pitchFamily="2" charset="0"/>
                </a:rPr>
                <a:t>2</a:t>
              </a:r>
              <a:endParaRPr kumimoji="0" lang="en-US" sz="1400" b="0" i="0" u="none" strike="noStrike" kern="1200" cap="none" spc="0" normalizeH="0" baseline="0" noProof="0">
                <a:ln>
                  <a:noFill/>
                </a:ln>
                <a:solidFill>
                  <a:srgbClr val="FFFFFF"/>
                </a:solidFill>
                <a:effectLst/>
                <a:uLnTx/>
                <a:uFillTx/>
                <a:latin typeface="Avenir Book" panose="02000503020000020003" pitchFamily="2" charset="0"/>
              </a:endParaRPr>
            </a:p>
          </p:txBody>
        </p:sp>
        <p:sp>
          <p:nvSpPr>
            <p:cNvPr id="31" name="Oval 30">
              <a:extLst>
                <a:ext uri="{FF2B5EF4-FFF2-40B4-BE49-F238E27FC236}">
                  <a16:creationId xmlns:a16="http://schemas.microsoft.com/office/drawing/2014/main" id="{6E6DBDEF-5421-A0C4-8C10-0B6B04745258}"/>
                </a:ext>
              </a:extLst>
            </p:cNvPr>
            <p:cNvSpPr>
              <a:spLocks noChangeArrowheads="1"/>
            </p:cNvSpPr>
            <p:nvPr/>
          </p:nvSpPr>
          <p:spPr bwMode="auto">
            <a:xfrm>
              <a:off x="1461924" y="5872733"/>
              <a:ext cx="266069" cy="275377"/>
            </a:xfrm>
            <a:prstGeom prst="ellipse">
              <a:avLst/>
            </a:prstGeom>
            <a:solidFill>
              <a:schemeClr val="accent1"/>
            </a:solidFill>
            <a:ln w="6350">
              <a:noFill/>
            </a:ln>
          </p:spPr>
          <p:txBody>
            <a:bodyPr vert="horz" wrap="none" lIns="0" tIns="96012" rIns="0" bIns="45720" numCol="1" anchor="ctr" anchorCtr="0" compatLnSpc="1">
              <a:prstTxWarp prst="textNoShape">
                <a:avLst/>
              </a:prstTxWarp>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venir Book" panose="02000503020000020003" pitchFamily="2" charset="0"/>
                </a:rPr>
                <a:t>3</a:t>
              </a:r>
            </a:p>
          </p:txBody>
        </p:sp>
        <p:grpSp>
          <p:nvGrpSpPr>
            <p:cNvPr id="32" name="Group 31">
              <a:extLst>
                <a:ext uri="{FF2B5EF4-FFF2-40B4-BE49-F238E27FC236}">
                  <a16:creationId xmlns:a16="http://schemas.microsoft.com/office/drawing/2014/main" id="{949BDA7A-BA70-7AAD-679A-CBF97CE504D5}"/>
                </a:ext>
              </a:extLst>
            </p:cNvPr>
            <p:cNvGrpSpPr/>
            <p:nvPr/>
          </p:nvGrpSpPr>
          <p:grpSpPr>
            <a:xfrm>
              <a:off x="1745626" y="5875458"/>
              <a:ext cx="3444400" cy="276488"/>
              <a:chOff x="1480117" y="1288388"/>
              <a:chExt cx="1998100" cy="420913"/>
            </a:xfrm>
          </p:grpSpPr>
          <p:grpSp>
            <p:nvGrpSpPr>
              <p:cNvPr id="49" name="Group 48">
                <a:extLst>
                  <a:ext uri="{FF2B5EF4-FFF2-40B4-BE49-F238E27FC236}">
                    <a16:creationId xmlns:a16="http://schemas.microsoft.com/office/drawing/2014/main" id="{DE7B2DE0-A100-7838-18B7-AF44D9DD2A1F}"/>
                  </a:ext>
                </a:extLst>
              </p:cNvPr>
              <p:cNvGrpSpPr/>
              <p:nvPr/>
            </p:nvGrpSpPr>
            <p:grpSpPr>
              <a:xfrm>
                <a:off x="1480117" y="1288388"/>
                <a:ext cx="1998100" cy="420913"/>
                <a:chOff x="1660165" y="1284446"/>
                <a:chExt cx="1957743" cy="438688"/>
              </a:xfrm>
            </p:grpSpPr>
            <p:sp>
              <p:nvSpPr>
                <p:cNvPr id="51" name="Stored Data 50">
                  <a:extLst>
                    <a:ext uri="{FF2B5EF4-FFF2-40B4-BE49-F238E27FC236}">
                      <a16:creationId xmlns:a16="http://schemas.microsoft.com/office/drawing/2014/main" id="{FF808AF5-13F4-7F3F-E301-36B06A8621E1}"/>
                    </a:ext>
                  </a:extLst>
                </p:cNvPr>
                <p:cNvSpPr/>
                <p:nvPr/>
              </p:nvSpPr>
              <p:spPr>
                <a:xfrm rot="10800000">
                  <a:off x="2062939" y="1284446"/>
                  <a:ext cx="1554969" cy="432602"/>
                </a:xfrm>
                <a:prstGeom prst="flowChartOnlineStorag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tored Data 51">
                  <a:extLst>
                    <a:ext uri="{FF2B5EF4-FFF2-40B4-BE49-F238E27FC236}">
                      <a16:creationId xmlns:a16="http://schemas.microsoft.com/office/drawing/2014/main" id="{DFA95090-14D6-F430-C987-FA0B553D1BA8}"/>
                    </a:ext>
                  </a:extLst>
                </p:cNvPr>
                <p:cNvSpPr/>
                <p:nvPr/>
              </p:nvSpPr>
              <p:spPr>
                <a:xfrm rot="10800000">
                  <a:off x="1660165" y="1288046"/>
                  <a:ext cx="330584" cy="435088"/>
                </a:xfrm>
                <a:prstGeom prst="flowChartOnlineStorag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Stored Data 49">
                <a:extLst>
                  <a:ext uri="{FF2B5EF4-FFF2-40B4-BE49-F238E27FC236}">
                    <a16:creationId xmlns:a16="http://schemas.microsoft.com/office/drawing/2014/main" id="{61EA30C0-646C-F7FF-2192-AE3E8E6A57E1}"/>
                  </a:ext>
                </a:extLst>
              </p:cNvPr>
              <p:cNvSpPr/>
              <p:nvPr/>
            </p:nvSpPr>
            <p:spPr>
              <a:xfrm rot="10800000">
                <a:off x="1679011" y="1291841"/>
                <a:ext cx="814265" cy="417460"/>
              </a:xfrm>
              <a:prstGeom prst="flowChartOnlineStorag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Stored Data 32">
              <a:extLst>
                <a:ext uri="{FF2B5EF4-FFF2-40B4-BE49-F238E27FC236}">
                  <a16:creationId xmlns:a16="http://schemas.microsoft.com/office/drawing/2014/main" id="{DCE1567C-9CA9-9AED-7159-17616CFAE7A3}"/>
                </a:ext>
              </a:extLst>
            </p:cNvPr>
            <p:cNvSpPr/>
            <p:nvPr/>
          </p:nvSpPr>
          <p:spPr>
            <a:xfrm rot="10800000">
              <a:off x="4468605" y="5873891"/>
              <a:ext cx="848430" cy="274219"/>
            </a:xfrm>
            <a:prstGeom prst="flowChartOnlineStorag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9E51F10-F99B-0C84-38F1-DE7BA6C665E5}"/>
                </a:ext>
              </a:extLst>
            </p:cNvPr>
            <p:cNvSpPr txBox="1"/>
            <p:nvPr/>
          </p:nvSpPr>
          <p:spPr>
            <a:xfrm>
              <a:off x="1821869" y="5870450"/>
              <a:ext cx="3524376" cy="276999"/>
            </a:xfrm>
            <a:prstGeom prst="rect">
              <a:avLst/>
            </a:prstGeom>
            <a:noFill/>
          </p:spPr>
          <p:txBody>
            <a:bodyPr wrap="square" rtlCol="0">
              <a:spAutoFit/>
            </a:bodyPr>
            <a:lstStyle/>
            <a:p>
              <a:r>
                <a:rPr lang="en-US" sz="1200">
                  <a:solidFill>
                    <a:schemeClr val="accent1"/>
                  </a:solidFill>
                  <a:latin typeface="Avenir Book" panose="02000503020000020003" pitchFamily="2" charset="0"/>
                </a:rPr>
                <a:t>Loss of momentum can lead to feeling neglected</a:t>
              </a:r>
            </a:p>
          </p:txBody>
        </p:sp>
        <p:grpSp>
          <p:nvGrpSpPr>
            <p:cNvPr id="35" name="Group 34">
              <a:extLst>
                <a:ext uri="{FF2B5EF4-FFF2-40B4-BE49-F238E27FC236}">
                  <a16:creationId xmlns:a16="http://schemas.microsoft.com/office/drawing/2014/main" id="{FC6C048A-20D9-761B-D6D5-B7CDA9AF972C}"/>
                </a:ext>
              </a:extLst>
            </p:cNvPr>
            <p:cNvGrpSpPr/>
            <p:nvPr/>
          </p:nvGrpSpPr>
          <p:grpSpPr>
            <a:xfrm>
              <a:off x="1745626" y="5460729"/>
              <a:ext cx="3444400" cy="276488"/>
              <a:chOff x="1480117" y="1288388"/>
              <a:chExt cx="1998100" cy="420913"/>
            </a:xfrm>
          </p:grpSpPr>
          <p:grpSp>
            <p:nvGrpSpPr>
              <p:cNvPr id="45" name="Group 44">
                <a:extLst>
                  <a:ext uri="{FF2B5EF4-FFF2-40B4-BE49-F238E27FC236}">
                    <a16:creationId xmlns:a16="http://schemas.microsoft.com/office/drawing/2014/main" id="{49BAAC57-B632-7560-6CC3-7E3E318DFA76}"/>
                  </a:ext>
                </a:extLst>
              </p:cNvPr>
              <p:cNvGrpSpPr/>
              <p:nvPr/>
            </p:nvGrpSpPr>
            <p:grpSpPr>
              <a:xfrm>
                <a:off x="1480117" y="1288388"/>
                <a:ext cx="1998100" cy="420913"/>
                <a:chOff x="1660165" y="1284446"/>
                <a:chExt cx="1957743" cy="438688"/>
              </a:xfrm>
            </p:grpSpPr>
            <p:sp>
              <p:nvSpPr>
                <p:cNvPr id="47" name="Stored Data 46">
                  <a:extLst>
                    <a:ext uri="{FF2B5EF4-FFF2-40B4-BE49-F238E27FC236}">
                      <a16:creationId xmlns:a16="http://schemas.microsoft.com/office/drawing/2014/main" id="{2121B22D-8FD0-06DE-C885-0AB071232FFA}"/>
                    </a:ext>
                  </a:extLst>
                </p:cNvPr>
                <p:cNvSpPr/>
                <p:nvPr/>
              </p:nvSpPr>
              <p:spPr>
                <a:xfrm rot="10800000">
                  <a:off x="2062939" y="1284446"/>
                  <a:ext cx="1554969" cy="432602"/>
                </a:xfrm>
                <a:prstGeom prst="flowChartOnlineStorag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tored Data 47">
                  <a:extLst>
                    <a:ext uri="{FF2B5EF4-FFF2-40B4-BE49-F238E27FC236}">
                      <a16:creationId xmlns:a16="http://schemas.microsoft.com/office/drawing/2014/main" id="{DAA559DC-447C-B11A-17DF-CFD7C46E5F37}"/>
                    </a:ext>
                  </a:extLst>
                </p:cNvPr>
                <p:cNvSpPr/>
                <p:nvPr/>
              </p:nvSpPr>
              <p:spPr>
                <a:xfrm rot="10800000">
                  <a:off x="1660165" y="1288046"/>
                  <a:ext cx="330584" cy="435088"/>
                </a:xfrm>
                <a:prstGeom prst="flowChartOnlineStorag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Stored Data 45">
                <a:extLst>
                  <a:ext uri="{FF2B5EF4-FFF2-40B4-BE49-F238E27FC236}">
                    <a16:creationId xmlns:a16="http://schemas.microsoft.com/office/drawing/2014/main" id="{587819CC-9DC5-4ADA-863E-140748612FF1}"/>
                  </a:ext>
                </a:extLst>
              </p:cNvPr>
              <p:cNvSpPr/>
              <p:nvPr/>
            </p:nvSpPr>
            <p:spPr>
              <a:xfrm rot="10800000">
                <a:off x="1679011" y="1291841"/>
                <a:ext cx="814265" cy="417460"/>
              </a:xfrm>
              <a:prstGeom prst="flowChartOnlineStorag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Stored Data 35">
              <a:extLst>
                <a:ext uri="{FF2B5EF4-FFF2-40B4-BE49-F238E27FC236}">
                  <a16:creationId xmlns:a16="http://schemas.microsoft.com/office/drawing/2014/main" id="{CFDA3FBB-1B14-EA1F-4A6F-D42DD4DB50D0}"/>
                </a:ext>
              </a:extLst>
            </p:cNvPr>
            <p:cNvSpPr/>
            <p:nvPr/>
          </p:nvSpPr>
          <p:spPr>
            <a:xfrm rot="10800000">
              <a:off x="4468605" y="5459162"/>
              <a:ext cx="848430" cy="274219"/>
            </a:xfrm>
            <a:prstGeom prst="flowChartOnlineStorag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AEC2CA8-E79C-B6E5-B916-4DD49D112A81}"/>
                </a:ext>
              </a:extLst>
            </p:cNvPr>
            <p:cNvSpPr txBox="1"/>
            <p:nvPr/>
          </p:nvSpPr>
          <p:spPr>
            <a:xfrm>
              <a:off x="1821869" y="5455721"/>
              <a:ext cx="3524376" cy="276999"/>
            </a:xfrm>
            <a:prstGeom prst="rect">
              <a:avLst/>
            </a:prstGeom>
            <a:noFill/>
          </p:spPr>
          <p:txBody>
            <a:bodyPr wrap="square" rtlCol="0">
              <a:spAutoFit/>
            </a:bodyPr>
            <a:lstStyle/>
            <a:p>
              <a:r>
                <a:rPr lang="en-US" sz="1200">
                  <a:solidFill>
                    <a:schemeClr val="accent1"/>
                  </a:solidFill>
                  <a:latin typeface="Avenir Book" panose="02000503020000020003" pitchFamily="2" charset="0"/>
                </a:rPr>
                <a:t>Repetitive content results in lack of engagement</a:t>
              </a:r>
            </a:p>
          </p:txBody>
        </p:sp>
        <p:grpSp>
          <p:nvGrpSpPr>
            <p:cNvPr id="38" name="Group 37">
              <a:extLst>
                <a:ext uri="{FF2B5EF4-FFF2-40B4-BE49-F238E27FC236}">
                  <a16:creationId xmlns:a16="http://schemas.microsoft.com/office/drawing/2014/main" id="{5B4A0BEB-5FF6-9A10-619D-2F402C96E9A5}"/>
                </a:ext>
              </a:extLst>
            </p:cNvPr>
            <p:cNvGrpSpPr/>
            <p:nvPr/>
          </p:nvGrpSpPr>
          <p:grpSpPr>
            <a:xfrm>
              <a:off x="1745626" y="5048269"/>
              <a:ext cx="3444400" cy="276488"/>
              <a:chOff x="1480117" y="1288388"/>
              <a:chExt cx="1998100" cy="420913"/>
            </a:xfrm>
          </p:grpSpPr>
          <p:grpSp>
            <p:nvGrpSpPr>
              <p:cNvPr id="41" name="Group 40">
                <a:extLst>
                  <a:ext uri="{FF2B5EF4-FFF2-40B4-BE49-F238E27FC236}">
                    <a16:creationId xmlns:a16="http://schemas.microsoft.com/office/drawing/2014/main" id="{61864BC6-BA59-8537-FA52-1710E7DE462E}"/>
                  </a:ext>
                </a:extLst>
              </p:cNvPr>
              <p:cNvGrpSpPr/>
              <p:nvPr/>
            </p:nvGrpSpPr>
            <p:grpSpPr>
              <a:xfrm>
                <a:off x="1480117" y="1288388"/>
                <a:ext cx="1998100" cy="420913"/>
                <a:chOff x="1660165" y="1284446"/>
                <a:chExt cx="1957743" cy="438688"/>
              </a:xfrm>
            </p:grpSpPr>
            <p:sp>
              <p:nvSpPr>
                <p:cNvPr id="43" name="Stored Data 42">
                  <a:extLst>
                    <a:ext uri="{FF2B5EF4-FFF2-40B4-BE49-F238E27FC236}">
                      <a16:creationId xmlns:a16="http://schemas.microsoft.com/office/drawing/2014/main" id="{7B043CA9-8EEC-F274-3290-F1921B0EBF23}"/>
                    </a:ext>
                  </a:extLst>
                </p:cNvPr>
                <p:cNvSpPr/>
                <p:nvPr/>
              </p:nvSpPr>
              <p:spPr>
                <a:xfrm rot="10800000">
                  <a:off x="2062939" y="1284446"/>
                  <a:ext cx="1554969" cy="432602"/>
                </a:xfrm>
                <a:prstGeom prst="flowChartOnlineStorag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tored Data 43">
                  <a:extLst>
                    <a:ext uri="{FF2B5EF4-FFF2-40B4-BE49-F238E27FC236}">
                      <a16:creationId xmlns:a16="http://schemas.microsoft.com/office/drawing/2014/main" id="{17EA61AD-F55B-16BE-0D9B-BEFBD3D5F3A7}"/>
                    </a:ext>
                  </a:extLst>
                </p:cNvPr>
                <p:cNvSpPr/>
                <p:nvPr/>
              </p:nvSpPr>
              <p:spPr>
                <a:xfrm rot="10800000">
                  <a:off x="1660165" y="1288046"/>
                  <a:ext cx="330584" cy="435088"/>
                </a:xfrm>
                <a:prstGeom prst="flowChartOnlineStorag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Stored Data 41">
                <a:extLst>
                  <a:ext uri="{FF2B5EF4-FFF2-40B4-BE49-F238E27FC236}">
                    <a16:creationId xmlns:a16="http://schemas.microsoft.com/office/drawing/2014/main" id="{D3538429-808E-9884-1324-ACE2BF4E5E3C}"/>
                  </a:ext>
                </a:extLst>
              </p:cNvPr>
              <p:cNvSpPr/>
              <p:nvPr/>
            </p:nvSpPr>
            <p:spPr>
              <a:xfrm rot="10800000">
                <a:off x="1679011" y="1291841"/>
                <a:ext cx="814265" cy="417460"/>
              </a:xfrm>
              <a:prstGeom prst="flowChartOnlineStorag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Stored Data 38">
              <a:extLst>
                <a:ext uri="{FF2B5EF4-FFF2-40B4-BE49-F238E27FC236}">
                  <a16:creationId xmlns:a16="http://schemas.microsoft.com/office/drawing/2014/main" id="{EDE2821C-7CF6-D2E9-4E36-43B116DF508F}"/>
                </a:ext>
              </a:extLst>
            </p:cNvPr>
            <p:cNvSpPr/>
            <p:nvPr/>
          </p:nvSpPr>
          <p:spPr>
            <a:xfrm rot="10800000">
              <a:off x="4468605" y="5046702"/>
              <a:ext cx="848430" cy="274219"/>
            </a:xfrm>
            <a:prstGeom prst="flowChartOnlineStorag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13A0705-0AF5-51B2-F590-712ED03B1CB7}"/>
                </a:ext>
              </a:extLst>
            </p:cNvPr>
            <p:cNvSpPr txBox="1"/>
            <p:nvPr/>
          </p:nvSpPr>
          <p:spPr>
            <a:xfrm>
              <a:off x="1797547" y="5050026"/>
              <a:ext cx="3548698" cy="276999"/>
            </a:xfrm>
            <a:prstGeom prst="rect">
              <a:avLst/>
            </a:prstGeom>
            <a:noFill/>
          </p:spPr>
          <p:txBody>
            <a:bodyPr wrap="square" rtlCol="0">
              <a:spAutoFit/>
            </a:bodyPr>
            <a:lstStyle/>
            <a:p>
              <a:r>
                <a:rPr lang="en-US" sz="1200">
                  <a:solidFill>
                    <a:schemeClr val="accent1"/>
                  </a:solidFill>
                  <a:latin typeface="Avenir Book" panose="02000503020000020003" pitchFamily="2" charset="0"/>
                </a:rPr>
                <a:t>Lack of standardization creates inconsistencies</a:t>
              </a:r>
            </a:p>
          </p:txBody>
        </p:sp>
      </p:grpSp>
      <p:sp>
        <p:nvSpPr>
          <p:cNvPr id="57" name="TextBox 56">
            <a:extLst>
              <a:ext uri="{FF2B5EF4-FFF2-40B4-BE49-F238E27FC236}">
                <a16:creationId xmlns:a16="http://schemas.microsoft.com/office/drawing/2014/main" id="{858F3E91-DACF-6D97-8932-0D523DDF51A0}"/>
              </a:ext>
            </a:extLst>
          </p:cNvPr>
          <p:cNvSpPr txBox="1"/>
          <p:nvPr/>
        </p:nvSpPr>
        <p:spPr>
          <a:xfrm>
            <a:off x="1402742" y="6378825"/>
            <a:ext cx="5252207" cy="276999"/>
          </a:xfrm>
          <a:prstGeom prst="rect">
            <a:avLst/>
          </a:prstGeom>
          <a:noFill/>
        </p:spPr>
        <p:txBody>
          <a:bodyPr wrap="none" rtlCol="0">
            <a:spAutoFit/>
          </a:bodyPr>
          <a:lstStyle/>
          <a:p>
            <a:r>
              <a:rPr lang="en-US" sz="900" i="1">
                <a:solidFill>
                  <a:schemeClr val="accent2"/>
                </a:solidFill>
                <a:latin typeface="Avenir Book" panose="02000503020000020003" pitchFamily="2" charset="0"/>
              </a:rPr>
              <a:t>Refer to Appendix D  for Post – Interview Big Communication – Processing</a:t>
            </a:r>
            <a:endParaRPr lang="en-US" sz="900">
              <a:solidFill>
                <a:schemeClr val="accent2"/>
              </a:solidFill>
            </a:endParaRPr>
          </a:p>
        </p:txBody>
      </p:sp>
      <p:pic>
        <p:nvPicPr>
          <p:cNvPr id="60" name="Graphic 59" descr="Folder Search outline">
            <a:extLst>
              <a:ext uri="{FF2B5EF4-FFF2-40B4-BE49-F238E27FC236}">
                <a16:creationId xmlns:a16="http://schemas.microsoft.com/office/drawing/2014/main" id="{E0A1966A-175D-2AF3-9D2C-9C857FFAF6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0798" y="2136791"/>
            <a:ext cx="498629" cy="498629"/>
          </a:xfrm>
          <a:prstGeom prst="rect">
            <a:avLst/>
          </a:prstGeom>
        </p:spPr>
      </p:pic>
      <p:pic>
        <p:nvPicPr>
          <p:cNvPr id="62" name="Graphic 61" descr="Open envelope outline">
            <a:extLst>
              <a:ext uri="{FF2B5EF4-FFF2-40B4-BE49-F238E27FC236}">
                <a16:creationId xmlns:a16="http://schemas.microsoft.com/office/drawing/2014/main" id="{BB2532AE-4F13-9D6F-AA0F-D7C10F94FF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4508" y="3359293"/>
            <a:ext cx="492653" cy="492653"/>
          </a:xfrm>
          <a:prstGeom prst="rect">
            <a:avLst/>
          </a:prstGeom>
        </p:spPr>
      </p:pic>
    </p:spTree>
    <p:extLst>
      <p:ext uri="{BB962C8B-B14F-4D97-AF65-F5344CB8AC3E}">
        <p14:creationId xmlns:p14="http://schemas.microsoft.com/office/powerpoint/2010/main" val="366519547"/>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IUCG">
      <a:dk1>
        <a:srgbClr val="600000"/>
      </a:dk1>
      <a:lt1>
        <a:srgbClr val="FFFFFF"/>
      </a:lt1>
      <a:dk2>
        <a:srgbClr val="111111"/>
      </a:dk2>
      <a:lt2>
        <a:srgbClr val="D00000"/>
      </a:lt2>
      <a:accent1>
        <a:srgbClr val="080808"/>
      </a:accent1>
      <a:accent2>
        <a:srgbClr val="808080"/>
      </a:accent2>
      <a:accent3>
        <a:srgbClr val="800000"/>
      </a:accent3>
      <a:accent4>
        <a:srgbClr val="F20000"/>
      </a:accent4>
      <a:accent5>
        <a:srgbClr val="990000"/>
      </a:accent5>
      <a:accent6>
        <a:srgbClr val="B2B2B2"/>
      </a:accent6>
      <a:hlink>
        <a:srgbClr val="000066"/>
      </a:hlink>
      <a:folHlink>
        <a:srgbClr val="4F4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UCG Barebones Template V2" id="{322C8BD4-0D3F-D042-BBFD-BFF6C9C08A72}" vid="{A5BF1C58-5A54-4A48-8595-BE0B086DC290}"/>
    </a:ext>
  </a:extLst>
</a:theme>
</file>

<file path=ppt/theme/theme2.xml><?xml version="1.0" encoding="utf-8"?>
<a:theme xmlns:a="http://schemas.openxmlformats.org/drawingml/2006/main" name="IUCG New">
  <a:themeElements>
    <a:clrScheme name="Custom 2">
      <a:dk1>
        <a:srgbClr val="600000"/>
      </a:dk1>
      <a:lt1>
        <a:srgbClr val="FFFFFF"/>
      </a:lt1>
      <a:dk2>
        <a:srgbClr val="111111"/>
      </a:dk2>
      <a:lt2>
        <a:srgbClr val="D00000"/>
      </a:lt2>
      <a:accent1>
        <a:srgbClr val="080808"/>
      </a:accent1>
      <a:accent2>
        <a:srgbClr val="808080"/>
      </a:accent2>
      <a:accent3>
        <a:srgbClr val="800000"/>
      </a:accent3>
      <a:accent4>
        <a:srgbClr val="F20000"/>
      </a:accent4>
      <a:accent5>
        <a:srgbClr val="990000"/>
      </a:accent5>
      <a:accent6>
        <a:srgbClr val="B2B2B2"/>
      </a:accent6>
      <a:hlink>
        <a:srgbClr val="000066"/>
      </a:hlink>
      <a:folHlink>
        <a:srgbClr val="4F4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UCG Template.potx" id="{61A83CB7-DBC4-4010-875D-1FA3BFE2B6B8}" vid="{B64029E4-6853-428C-9478-EDE9D684E44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46</Slides>
  <Notes>9</Notes>
  <HiddenSlides>0</HiddenSlides>
  <ScaleCrop>false</ScaleCrop>
  <HeadingPairs>
    <vt:vector size="4" baseType="variant">
      <vt:variant>
        <vt:lpstr>Theme</vt:lpstr>
      </vt:variant>
      <vt:variant>
        <vt:i4>2</vt:i4>
      </vt:variant>
      <vt:variant>
        <vt:lpstr>Slide Titles</vt:lpstr>
      </vt:variant>
      <vt:variant>
        <vt:i4>46</vt:i4>
      </vt:variant>
    </vt:vector>
  </HeadingPairs>
  <TitlesOfParts>
    <vt:vector size="48" baseType="lpstr">
      <vt:lpstr>Office Theme</vt:lpstr>
      <vt:lpstr>IUCG New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Spencer Friedman</dc:creator>
  <cp:revision>1</cp:revision>
  <dcterms:created xsi:type="dcterms:W3CDTF">2023-09-24T21:40:13Z</dcterms:created>
  <dcterms:modified xsi:type="dcterms:W3CDTF">2023-12-06T22:47:56Z</dcterms:modified>
</cp:coreProperties>
</file>